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8" r:id="rId2"/>
    <p:sldMasterId id="2147483672" r:id="rId3"/>
    <p:sldMasterId id="2147483676" r:id="rId4"/>
    <p:sldMasterId id="2147483680" r:id="rId5"/>
    <p:sldMasterId id="2147483691" r:id="rId6"/>
    <p:sldMasterId id="2147483695" r:id="rId7"/>
    <p:sldMasterId id="2147483698" r:id="rId8"/>
  </p:sldMasterIdLst>
  <p:notesMasterIdLst>
    <p:notesMasterId r:id="rId25"/>
  </p:notesMasterIdLst>
  <p:handoutMasterIdLst>
    <p:handoutMasterId r:id="rId26"/>
  </p:handoutMasterIdLst>
  <p:sldIdLst>
    <p:sldId id="275" r:id="rId9"/>
    <p:sldId id="289" r:id="rId10"/>
    <p:sldId id="316" r:id="rId11"/>
    <p:sldId id="326" r:id="rId12"/>
    <p:sldId id="325" r:id="rId13"/>
    <p:sldId id="276" r:id="rId14"/>
    <p:sldId id="292" r:id="rId15"/>
    <p:sldId id="302" r:id="rId16"/>
    <p:sldId id="303" r:id="rId17"/>
    <p:sldId id="327" r:id="rId18"/>
    <p:sldId id="318" r:id="rId19"/>
    <p:sldId id="322" r:id="rId20"/>
    <p:sldId id="314" r:id="rId21"/>
    <p:sldId id="319" r:id="rId22"/>
    <p:sldId id="313" r:id="rId23"/>
    <p:sldId id="328" r:id="rId24"/>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B55"/>
    <a:srgbClr val="1D973A"/>
    <a:srgbClr val="0075BE"/>
    <a:srgbClr val="B7CDEC"/>
    <a:srgbClr val="6699FF"/>
    <a:srgbClr val="99CCFF"/>
    <a:srgbClr val="33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98763" autoAdjust="0"/>
  </p:normalViewPr>
  <p:slideViewPr>
    <p:cSldViewPr>
      <p:cViewPr varScale="1">
        <p:scale>
          <a:sx n="109" d="100"/>
          <a:sy n="109" d="100"/>
        </p:scale>
        <p:origin x="9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034" y="-114"/>
      </p:cViewPr>
      <p:guideLst>
        <p:guide orient="horz" pos="2909"/>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15706A0-675A-4192-A77B-3D8F86DD7314}"/>
              </a:ext>
            </a:extLst>
          </p:cNvPr>
          <p:cNvSpPr>
            <a:spLocks noGrp="1" noChangeArrowheads="1"/>
          </p:cNvSpPr>
          <p:nvPr>
            <p:ph type="hdr" sz="quarter"/>
          </p:nvPr>
        </p:nvSpPr>
        <p:spPr bwMode="auto">
          <a:xfrm>
            <a:off x="0" y="0"/>
            <a:ext cx="3036888" cy="460375"/>
          </a:xfrm>
          <a:prstGeom prst="rect">
            <a:avLst/>
          </a:prstGeom>
          <a:noFill/>
          <a:ln w="9525">
            <a:noFill/>
            <a:miter lim="800000"/>
            <a:headEnd/>
            <a:tailEnd/>
          </a:ln>
          <a:effectLst/>
        </p:spPr>
        <p:txBody>
          <a:bodyPr vert="horz" wrap="square" lIns="91834" tIns="45917" rIns="91834" bIns="45917" numCol="1" anchor="t"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37F7CCAE-2606-4C86-817E-EC667C68AEB0}"/>
              </a:ext>
            </a:extLst>
          </p:cNvPr>
          <p:cNvSpPr>
            <a:spLocks noGrp="1" noChangeArrowheads="1"/>
          </p:cNvSpPr>
          <p:nvPr>
            <p:ph type="dt" sz="quarter" idx="1"/>
          </p:nvPr>
        </p:nvSpPr>
        <p:spPr bwMode="auto">
          <a:xfrm>
            <a:off x="3970338" y="0"/>
            <a:ext cx="3038475" cy="460375"/>
          </a:xfrm>
          <a:prstGeom prst="rect">
            <a:avLst/>
          </a:prstGeom>
          <a:noFill/>
          <a:ln w="9525">
            <a:noFill/>
            <a:miter lim="800000"/>
            <a:headEnd/>
            <a:tailEnd/>
          </a:ln>
          <a:effectLst/>
        </p:spPr>
        <p:txBody>
          <a:bodyPr vert="horz" wrap="square" lIns="91834" tIns="45917" rIns="91834" bIns="45917" numCol="1" anchor="t"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endParaRPr lang="en-US"/>
          </a:p>
        </p:txBody>
      </p:sp>
      <p:sp>
        <p:nvSpPr>
          <p:cNvPr id="29700" name="Rectangle 4">
            <a:extLst>
              <a:ext uri="{FF2B5EF4-FFF2-40B4-BE49-F238E27FC236}">
                <a16:creationId xmlns:a16="http://schemas.microsoft.com/office/drawing/2014/main" id="{23DC0065-3341-429C-B6E3-42A00AD4CE76}"/>
              </a:ext>
            </a:extLst>
          </p:cNvPr>
          <p:cNvSpPr>
            <a:spLocks noGrp="1" noChangeArrowheads="1"/>
          </p:cNvSpPr>
          <p:nvPr>
            <p:ph type="ftr" sz="quarter" idx="2"/>
          </p:nvPr>
        </p:nvSpPr>
        <p:spPr bwMode="auto">
          <a:xfrm>
            <a:off x="0" y="8774113"/>
            <a:ext cx="3036888" cy="460375"/>
          </a:xfrm>
          <a:prstGeom prst="rect">
            <a:avLst/>
          </a:prstGeom>
          <a:noFill/>
          <a:ln w="9525">
            <a:noFill/>
            <a:miter lim="800000"/>
            <a:headEnd/>
            <a:tailEnd/>
          </a:ln>
          <a:effectLst/>
        </p:spPr>
        <p:txBody>
          <a:bodyPr vert="horz" wrap="square" lIns="91834" tIns="45917" rIns="91834" bIns="45917" numCol="1" anchor="b"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p>
        </p:txBody>
      </p:sp>
      <p:sp>
        <p:nvSpPr>
          <p:cNvPr id="29701" name="Rectangle 5">
            <a:extLst>
              <a:ext uri="{FF2B5EF4-FFF2-40B4-BE49-F238E27FC236}">
                <a16:creationId xmlns:a16="http://schemas.microsoft.com/office/drawing/2014/main" id="{CEB077A0-6DDA-4BE3-B481-FB28973B191F}"/>
              </a:ext>
            </a:extLst>
          </p:cNvPr>
          <p:cNvSpPr>
            <a:spLocks noGrp="1" noChangeArrowheads="1"/>
          </p:cNvSpPr>
          <p:nvPr>
            <p:ph type="sldNum" sz="quarter" idx="3"/>
          </p:nvPr>
        </p:nvSpPr>
        <p:spPr bwMode="auto">
          <a:xfrm>
            <a:off x="3970338" y="8774113"/>
            <a:ext cx="3038475" cy="460375"/>
          </a:xfrm>
          <a:prstGeom prst="rect">
            <a:avLst/>
          </a:prstGeom>
          <a:noFill/>
          <a:ln w="9525">
            <a:noFill/>
            <a:miter lim="800000"/>
            <a:headEnd/>
            <a:tailEnd/>
          </a:ln>
          <a:effectLst/>
        </p:spPr>
        <p:txBody>
          <a:bodyPr vert="horz" wrap="square" lIns="91834" tIns="45917" rIns="91834" bIns="45917" numCol="1" anchor="b"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fld id="{0F00F134-EE5A-4CF6-92D2-72AA089D7F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3C1EA46-596E-4767-B531-D74068AFD8C0}"/>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1834" tIns="45917" rIns="91834" bIns="45917" numCol="1" anchor="t"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0006C108-1F6F-4C1F-8D13-64A33B473E59}"/>
              </a:ext>
            </a:extLst>
          </p:cNvPr>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1834" tIns="45917" rIns="91834" bIns="45917" numCol="1" anchor="t"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endParaRPr lang="en-US"/>
          </a:p>
        </p:txBody>
      </p:sp>
      <p:sp>
        <p:nvSpPr>
          <p:cNvPr id="38916" name="Rectangle 4">
            <a:extLst>
              <a:ext uri="{FF2B5EF4-FFF2-40B4-BE49-F238E27FC236}">
                <a16:creationId xmlns:a16="http://schemas.microsoft.com/office/drawing/2014/main" id="{4464998B-8344-40E8-BDF8-A2A7ADCA6AF1}"/>
              </a:ext>
            </a:extLst>
          </p:cNvPr>
          <p:cNvSpPr>
            <a:spLocks noGrp="1" noRot="1" noChangeAspect="1" noChangeArrowheads="1" noTextEdit="1"/>
          </p:cNvSpPr>
          <p:nvPr>
            <p:ph type="sldImg" idx="2"/>
          </p:nvPr>
        </p:nvSpPr>
        <p:spPr bwMode="auto">
          <a:xfrm>
            <a:off x="1198563"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8E34DE6-075B-4D30-8C87-F639BF29CF48}"/>
              </a:ext>
            </a:extLst>
          </p:cNvPr>
          <p:cNvSpPr>
            <a:spLocks noGrp="1" noChangeArrowheads="1"/>
          </p:cNvSpPr>
          <p:nvPr>
            <p:ph type="body" sz="quarter" idx="3"/>
          </p:nvPr>
        </p:nvSpPr>
        <p:spPr bwMode="auto">
          <a:xfrm>
            <a:off x="700088" y="4387850"/>
            <a:ext cx="5610225" cy="4152900"/>
          </a:xfrm>
          <a:prstGeom prst="rect">
            <a:avLst/>
          </a:prstGeom>
          <a:noFill/>
          <a:ln w="9525">
            <a:noFill/>
            <a:miter lim="800000"/>
            <a:headEnd/>
            <a:tailEnd/>
          </a:ln>
          <a:effectLst/>
        </p:spPr>
        <p:txBody>
          <a:bodyPr vert="horz" wrap="square" lIns="91834" tIns="45917" rIns="91834" bIns="459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2812076-2155-4A2E-A878-EEC1C381161F}"/>
              </a:ext>
            </a:extLst>
          </p:cNvPr>
          <p:cNvSpPr>
            <a:spLocks noGrp="1" noChangeArrowheads="1"/>
          </p:cNvSpPr>
          <p:nvPr>
            <p:ph type="ftr" sz="quarter" idx="4"/>
          </p:nvPr>
        </p:nvSpPr>
        <p:spPr bwMode="auto">
          <a:xfrm>
            <a:off x="0" y="8772525"/>
            <a:ext cx="3036888" cy="461963"/>
          </a:xfrm>
          <a:prstGeom prst="rect">
            <a:avLst/>
          </a:prstGeom>
          <a:noFill/>
          <a:ln w="9525">
            <a:noFill/>
            <a:miter lim="800000"/>
            <a:headEnd/>
            <a:tailEnd/>
          </a:ln>
          <a:effectLst/>
        </p:spPr>
        <p:txBody>
          <a:bodyPr vert="horz" wrap="square" lIns="91834" tIns="45917" rIns="91834" bIns="45917" numCol="1" anchor="b"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D72CEBB5-C330-4138-9985-241FD2281B4F}"/>
              </a:ext>
            </a:extLst>
          </p:cNvPr>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834" tIns="45917" rIns="91834" bIns="45917" numCol="1" anchor="b"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fld id="{D6A3204B-7CF3-4184-A165-98C8338A39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A67918D-86E9-4B4A-8BE9-2C8189F1B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D9680174-D729-4E44-8CA5-77E75FA866C2}" type="slidenum">
              <a:rPr lang="en-US" altLang="en-US" smtClean="0">
                <a:latin typeface="Times New Roman" panose="02020603050405020304" pitchFamily="18" charset="0"/>
              </a:rPr>
              <a:pPr fontAlgn="base">
                <a:spcBef>
                  <a:spcPct val="0"/>
                </a:spcBef>
                <a:spcAft>
                  <a:spcPct val="0"/>
                </a:spcAft>
              </a:pPr>
              <a:t>2</a:t>
            </a:fld>
            <a:endParaRPr lang="en-US" altLang="en-US">
              <a:latin typeface="Times New Roman" panose="02020603050405020304" pitchFamily="18" charset="0"/>
            </a:endParaRPr>
          </a:p>
        </p:txBody>
      </p:sp>
      <p:sp>
        <p:nvSpPr>
          <p:cNvPr id="43011" name="Rectangle 2">
            <a:extLst>
              <a:ext uri="{FF2B5EF4-FFF2-40B4-BE49-F238E27FC236}">
                <a16:creationId xmlns:a16="http://schemas.microsoft.com/office/drawing/2014/main" id="{F2761200-6E19-4A5D-9FEA-E9504E1CA28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9500734-3FF0-42D6-BAAC-EB7CE445B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AF84BAC-EFDD-4F06-AFD5-5C984ED3DA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D55C7F9-99C9-45B8-BAD5-ECDC7DB2835F}" type="slidenum">
              <a:rPr lang="en-US" altLang="en-US" smtClean="0">
                <a:latin typeface="Times New Roman" panose="02020603050405020304" pitchFamily="18" charset="0"/>
              </a:rPr>
              <a:pPr fontAlgn="base">
                <a:spcBef>
                  <a:spcPct val="0"/>
                </a:spcBef>
                <a:spcAft>
                  <a:spcPct val="0"/>
                </a:spcAft>
              </a:pPr>
              <a:t>7</a:t>
            </a:fld>
            <a:endParaRPr lang="en-US"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id="{300E5433-731B-443A-8320-3C8433803D5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6EEA93A-1A9F-4285-923B-5910636E8C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594518B-F30D-4021-81B0-B1BC93F41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D73A2C8-96F8-448E-B22F-5889E9C2A4A9}" type="slidenum">
              <a:rPr lang="en-US" altLang="en-US" smtClean="0">
                <a:latin typeface="Times New Roman" panose="02020603050405020304" pitchFamily="18" charset="0"/>
              </a:rPr>
              <a:pPr fontAlgn="base">
                <a:spcBef>
                  <a:spcPct val="0"/>
                </a:spcBef>
                <a:spcAft>
                  <a:spcPct val="0"/>
                </a:spcAft>
              </a:pPr>
              <a:t>8</a:t>
            </a:fld>
            <a:endParaRPr lang="en-US"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C0747A00-6F9F-4B78-BFCF-7AB08C7F794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183A999-481C-4C41-AE98-F19555306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2C08E5A-A835-4804-8B77-5D309121C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FEA0F73-C34C-4AE5-BDF8-4E7810AA6105}" type="slidenum">
              <a:rPr lang="en-US" altLang="en-US" smtClean="0">
                <a:latin typeface="Times New Roman" panose="02020603050405020304" pitchFamily="18" charset="0"/>
              </a:rPr>
              <a:pPr fontAlgn="base">
                <a:spcBef>
                  <a:spcPct val="0"/>
                </a:spcBef>
                <a:spcAft>
                  <a:spcPct val="0"/>
                </a:spcAft>
              </a:pPr>
              <a:t>9</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B912386E-D9A2-476D-B646-125782B4993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52653D6-E42F-4010-9644-E6F6669FB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9AD3E26-C45E-446D-BAEE-8504CF9E72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6C86DD8-804F-4153-BB5A-C26A9980A43B}" type="slidenum">
              <a:rPr lang="en-US" altLang="en-US" smtClean="0">
                <a:latin typeface="Times New Roman" panose="02020603050405020304" pitchFamily="18" charset="0"/>
              </a:rPr>
              <a:pPr fontAlgn="base">
                <a:spcBef>
                  <a:spcPct val="0"/>
                </a:spcBef>
                <a:spcAft>
                  <a:spcPct val="0"/>
                </a:spcAft>
              </a:pPr>
              <a:t>10</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E9B69BB4-4BCE-4B21-98D0-117B3A3837B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C1CDB5F-933F-44EE-9F13-748BCF0D3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E526008-A243-4BB2-9132-1FBC9032E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42DEBAA-4A2C-459B-903F-C4AA76945BA6}" type="slidenum">
              <a:rPr lang="en-US" altLang="en-US" smtClean="0">
                <a:latin typeface="Times New Roman" panose="02020603050405020304" pitchFamily="18" charset="0"/>
              </a:rPr>
              <a:pPr fontAlgn="base">
                <a:spcBef>
                  <a:spcPct val="0"/>
                </a:spcBef>
                <a:spcAft>
                  <a:spcPct val="0"/>
                </a:spcAft>
              </a:pPr>
              <a:t>11</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2B98DE8A-FC48-40FD-877B-BC36D3222D6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6E1A484-2BE2-44B5-B603-631FAF8869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A38F542-D6BF-4462-A1C6-0AF10CB85A62}"/>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68E92F5B-034D-48A5-8195-519370C6CB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E8176746-10B8-4AC5-967B-B046CF5AF1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38188" indent="-282575" defTabSz="931863">
              <a:defRPr>
                <a:solidFill>
                  <a:schemeClr val="tx1"/>
                </a:solidFill>
                <a:latin typeface="Calibri" panose="020F0502020204030204" pitchFamily="34" charset="0"/>
              </a:defRPr>
            </a:lvl2pPr>
            <a:lvl3pPr marL="1135063" indent="-227013" defTabSz="931863">
              <a:defRPr>
                <a:solidFill>
                  <a:schemeClr val="tx1"/>
                </a:solidFill>
                <a:latin typeface="Calibri" panose="020F0502020204030204" pitchFamily="34" charset="0"/>
              </a:defRPr>
            </a:lvl3pPr>
            <a:lvl4pPr marL="1589088" indent="-227013" defTabSz="931863">
              <a:defRPr>
                <a:solidFill>
                  <a:schemeClr val="tx1"/>
                </a:solidFill>
                <a:latin typeface="Calibri" panose="020F0502020204030204" pitchFamily="34" charset="0"/>
              </a:defRPr>
            </a:lvl4pPr>
            <a:lvl5pPr marL="2043113" indent="-227013" defTabSz="931863">
              <a:defRPr>
                <a:solidFill>
                  <a:schemeClr val="tx1"/>
                </a:solidFill>
                <a:latin typeface="Calibri" panose="020F0502020204030204" pitchFamily="34" charset="0"/>
              </a:defRPr>
            </a:lvl5pPr>
            <a:lvl6pPr marL="2500313" indent="-227013" defTabSz="931863" eaLnBrk="0" fontAlgn="base" hangingPunct="0">
              <a:spcBef>
                <a:spcPct val="0"/>
              </a:spcBef>
              <a:spcAft>
                <a:spcPct val="0"/>
              </a:spcAft>
              <a:defRPr>
                <a:solidFill>
                  <a:schemeClr val="tx1"/>
                </a:solidFill>
                <a:latin typeface="Calibri" panose="020F0502020204030204" pitchFamily="34" charset="0"/>
              </a:defRPr>
            </a:lvl6pPr>
            <a:lvl7pPr marL="2957513" indent="-227013" defTabSz="931863" eaLnBrk="0" fontAlgn="base" hangingPunct="0">
              <a:spcBef>
                <a:spcPct val="0"/>
              </a:spcBef>
              <a:spcAft>
                <a:spcPct val="0"/>
              </a:spcAft>
              <a:defRPr>
                <a:solidFill>
                  <a:schemeClr val="tx1"/>
                </a:solidFill>
                <a:latin typeface="Calibri" panose="020F0502020204030204" pitchFamily="34" charset="0"/>
              </a:defRPr>
            </a:lvl7pPr>
            <a:lvl8pPr marL="3414713" indent="-227013" defTabSz="931863" eaLnBrk="0" fontAlgn="base" hangingPunct="0">
              <a:spcBef>
                <a:spcPct val="0"/>
              </a:spcBef>
              <a:spcAft>
                <a:spcPct val="0"/>
              </a:spcAft>
              <a:defRPr>
                <a:solidFill>
                  <a:schemeClr val="tx1"/>
                </a:solidFill>
                <a:latin typeface="Calibri" panose="020F0502020204030204" pitchFamily="34" charset="0"/>
              </a:defRPr>
            </a:lvl8pPr>
            <a:lvl9pPr marL="3871913" indent="-227013" defTabSz="93186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C54372-1809-4B1A-90A1-01FEAA28629E}"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15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no image">
    <p:bg>
      <p:bgPr>
        <a:blipFill dpi="0" rotWithShape="0">
          <a:blip r:embed="rId2" cstate="screen">
            <a:lum/>
            <a:extLst>
              <a:ext uri="{28A0092B-C50C-407E-A947-70E740481C1C}">
                <a14:useLocalDpi xmlns:a14="http://schemas.microsoft.com/office/drawing/2010/main"/>
              </a:ext>
            </a:extLst>
          </a:blip>
          <a:srcRect/>
          <a:stretch>
            <a:fillRect l="-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2306" y="2824223"/>
            <a:ext cx="4150519" cy="2801876"/>
          </a:xfrm>
          <a:prstGeom prst="rect">
            <a:avLst/>
          </a:prstGeom>
        </p:spPr>
        <p:txBody>
          <a:bodyPr lIns="0" tIns="0" rIns="0" bIns="0"/>
          <a:lstStyle>
            <a:lvl1pPr>
              <a:defRPr sz="30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228976" y="5626100"/>
            <a:ext cx="2690813" cy="836036"/>
          </a:xfrm>
          <a:prstGeom prst="rect">
            <a:avLst/>
          </a:prstGeom>
        </p:spPr>
        <p:txBody>
          <a:bodyPr lIns="0" tIns="0" rIns="0" bIns="0" anchor="b" anchorCtr="0"/>
          <a:lstStyle>
            <a:lvl1pPr marL="0" indent="0">
              <a:buFontTx/>
              <a:buNone/>
              <a:defRPr sz="1350">
                <a:solidFill>
                  <a:schemeClr val="bg1"/>
                </a:solidFill>
              </a:defRPr>
            </a:lvl1pPr>
            <a:lvl2pPr marL="0" indent="0">
              <a:buFontTx/>
              <a:buNone/>
              <a:defRPr sz="1350">
                <a:solidFill>
                  <a:schemeClr val="bg1"/>
                </a:solidFill>
              </a:defRPr>
            </a:lvl2pPr>
            <a:lvl3pPr marL="0" indent="0">
              <a:buFontTx/>
              <a:buNone/>
              <a:defRPr sz="1350">
                <a:solidFill>
                  <a:schemeClr val="bg1"/>
                </a:solidFill>
              </a:defRPr>
            </a:lvl3pPr>
            <a:lvl4pPr marL="0" indent="0">
              <a:buFontTx/>
              <a:buNone/>
              <a:defRPr>
                <a:solidFill>
                  <a:schemeClr val="bg1"/>
                </a:solidFill>
              </a:defRPr>
            </a:lvl4pPr>
            <a:lvl5pPr marL="0" indent="0">
              <a:buFontTx/>
              <a:buNone/>
              <a:defRPr>
                <a:solidFill>
                  <a:schemeClr val="bg1"/>
                </a:solidFill>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a:t>Edit Master text styles</a:t>
            </a:r>
          </a:p>
        </p:txBody>
      </p:sp>
    </p:spTree>
    <p:extLst>
      <p:ext uri="{BB962C8B-B14F-4D97-AF65-F5344CB8AC3E}">
        <p14:creationId xmlns:p14="http://schemas.microsoft.com/office/powerpoint/2010/main" val="322453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o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B78E5E7-2260-48C1-9620-97B65185223B}"/>
              </a:ext>
            </a:extLst>
          </p:cNvPr>
          <p:cNvSpPr>
            <a:spLocks noGrp="1"/>
          </p:cNvSpPr>
          <p:nvPr>
            <p:ph type="ftr" sz="quarter" idx="10"/>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4" name="Slide Number Placeholder 3">
            <a:extLst>
              <a:ext uri="{FF2B5EF4-FFF2-40B4-BE49-F238E27FC236}">
                <a16:creationId xmlns:a16="http://schemas.microsoft.com/office/drawing/2014/main" id="{F0FF1FA3-FA4D-45F4-B77F-496C8197A2C9}"/>
              </a:ext>
            </a:extLst>
          </p:cNvPr>
          <p:cNvSpPr>
            <a:spLocks noGrp="1"/>
          </p:cNvSpPr>
          <p:nvPr>
            <p:ph type="sldNum" sz="quarter" idx="11"/>
          </p:nvPr>
        </p:nvSpPr>
        <p:spPr/>
        <p:txBody>
          <a:bodyPr/>
          <a:lstStyle>
            <a:lvl1pPr>
              <a:defRPr/>
            </a:lvl1pPr>
          </a:lstStyle>
          <a:p>
            <a:pPr>
              <a:defRPr/>
            </a:pPr>
            <a:fld id="{6D76CCBE-CF0A-4070-86D5-FE8A3453DD70}" type="slidenum">
              <a:rPr lang="en-US"/>
              <a:pPr>
                <a:defRPr/>
              </a:pPr>
              <a:t>‹#›</a:t>
            </a:fld>
            <a:endParaRPr lang="en-US"/>
          </a:p>
        </p:txBody>
      </p:sp>
    </p:spTree>
    <p:extLst>
      <p:ext uri="{BB962C8B-B14F-4D97-AF65-F5344CB8AC3E}">
        <p14:creationId xmlns:p14="http://schemas.microsoft.com/office/powerpoint/2010/main" val="80111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right pink">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782A9AA-2C4D-4FF8-A69E-467A68F66FC2}"/>
              </a:ext>
            </a:extLst>
          </p:cNvPr>
          <p:cNvSpPr>
            <a:spLocks noGrp="1"/>
          </p:cNvSpPr>
          <p:nvPr>
            <p:ph type="ftr" sz="quarter" idx="10"/>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4" name="Slide Number Placeholder 3">
            <a:extLst>
              <a:ext uri="{FF2B5EF4-FFF2-40B4-BE49-F238E27FC236}">
                <a16:creationId xmlns:a16="http://schemas.microsoft.com/office/drawing/2014/main" id="{EF446C54-77FA-4D7E-8776-21BF4DA79B8D}"/>
              </a:ext>
            </a:extLst>
          </p:cNvPr>
          <p:cNvSpPr>
            <a:spLocks noGrp="1"/>
          </p:cNvSpPr>
          <p:nvPr>
            <p:ph type="sldNum" sz="quarter" idx="11"/>
          </p:nvPr>
        </p:nvSpPr>
        <p:spPr/>
        <p:txBody>
          <a:bodyPr/>
          <a:lstStyle>
            <a:lvl1pPr>
              <a:defRPr/>
            </a:lvl1pPr>
          </a:lstStyle>
          <a:p>
            <a:pPr>
              <a:defRPr/>
            </a:pPr>
            <a:fld id="{BAF33E5F-0BB6-49E3-B091-A0C81FFBD0C9}" type="slidenum">
              <a:rPr lang="en-US"/>
              <a:pPr>
                <a:defRPr/>
              </a:pPr>
              <a:t>‹#›</a:t>
            </a:fld>
            <a:endParaRPr lang="en-US"/>
          </a:p>
        </p:txBody>
      </p:sp>
    </p:spTree>
    <p:extLst>
      <p:ext uri="{BB962C8B-B14F-4D97-AF65-F5344CB8AC3E}">
        <p14:creationId xmlns:p14="http://schemas.microsoft.com/office/powerpoint/2010/main" val="208382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right green">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958F373-5955-4BAF-9EE3-8C3240F404A7}"/>
              </a:ext>
            </a:extLst>
          </p:cNvPr>
          <p:cNvSpPr>
            <a:spLocks noGrp="1"/>
          </p:cNvSpPr>
          <p:nvPr>
            <p:ph type="ftr" sz="quarter" idx="10"/>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4" name="Slide Number Placeholder 3">
            <a:extLst>
              <a:ext uri="{FF2B5EF4-FFF2-40B4-BE49-F238E27FC236}">
                <a16:creationId xmlns:a16="http://schemas.microsoft.com/office/drawing/2014/main" id="{8D092340-F214-4269-B1E5-026362B63D9C}"/>
              </a:ext>
            </a:extLst>
          </p:cNvPr>
          <p:cNvSpPr>
            <a:spLocks noGrp="1"/>
          </p:cNvSpPr>
          <p:nvPr>
            <p:ph type="sldNum" sz="quarter" idx="11"/>
          </p:nvPr>
        </p:nvSpPr>
        <p:spPr/>
        <p:txBody>
          <a:bodyPr/>
          <a:lstStyle>
            <a:lvl1pPr>
              <a:defRPr/>
            </a:lvl1pPr>
          </a:lstStyle>
          <a:p>
            <a:pPr>
              <a:defRPr/>
            </a:pPr>
            <a:fld id="{906E8E7B-C1BE-4A07-A56D-22C3DC271666}" type="slidenum">
              <a:rPr lang="en-US"/>
              <a:pPr>
                <a:defRPr/>
              </a:pPr>
              <a:t>‹#›</a:t>
            </a:fld>
            <a:endParaRPr lang="en-US"/>
          </a:p>
        </p:txBody>
      </p:sp>
    </p:spTree>
    <p:extLst>
      <p:ext uri="{BB962C8B-B14F-4D97-AF65-F5344CB8AC3E}">
        <p14:creationId xmlns:p14="http://schemas.microsoft.com/office/powerpoint/2010/main" val="193734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336948" y="2054225"/>
            <a:ext cx="7025877"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1E9658B0-7B2D-46A5-BB46-0636B4EBEBAE}"/>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6" name="Slide Number Placeholder 3">
            <a:extLst>
              <a:ext uri="{FF2B5EF4-FFF2-40B4-BE49-F238E27FC236}">
                <a16:creationId xmlns:a16="http://schemas.microsoft.com/office/drawing/2014/main" id="{76F29169-4339-456B-BFB1-184310F61B74}"/>
              </a:ext>
            </a:extLst>
          </p:cNvPr>
          <p:cNvSpPr>
            <a:spLocks noGrp="1"/>
          </p:cNvSpPr>
          <p:nvPr>
            <p:ph type="sldNum" sz="quarter" idx="14"/>
          </p:nvPr>
        </p:nvSpPr>
        <p:spPr/>
        <p:txBody>
          <a:bodyPr/>
          <a:lstStyle>
            <a:lvl1pPr>
              <a:defRPr/>
            </a:lvl1pPr>
          </a:lstStyle>
          <a:p>
            <a:pPr>
              <a:defRPr/>
            </a:pPr>
            <a:fld id="{8B1C43EE-A6D0-45C0-B7AF-CBA0910B5B3F}" type="slidenum">
              <a:rPr lang="en-US"/>
              <a:pPr>
                <a:defRPr/>
              </a:pPr>
              <a:t>‹#›</a:t>
            </a:fld>
            <a:endParaRPr lang="en-US"/>
          </a:p>
        </p:txBody>
      </p:sp>
    </p:spTree>
    <p:extLst>
      <p:ext uri="{BB962C8B-B14F-4D97-AF65-F5344CB8AC3E}">
        <p14:creationId xmlns:p14="http://schemas.microsoft.com/office/powerpoint/2010/main" val="2180746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36948" y="2054226"/>
            <a:ext cx="4149328"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4656535" y="2054226"/>
            <a:ext cx="4156472"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a:extLst>
              <a:ext uri="{FF2B5EF4-FFF2-40B4-BE49-F238E27FC236}">
                <a16:creationId xmlns:a16="http://schemas.microsoft.com/office/drawing/2014/main" id="{72EB620D-3156-4E77-BEAB-078F84196291}"/>
              </a:ext>
            </a:extLst>
          </p:cNvPr>
          <p:cNvSpPr>
            <a:spLocks noGrp="1"/>
          </p:cNvSpPr>
          <p:nvPr>
            <p:ph type="ftr" sz="quarter" idx="14"/>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8" name="Slide Number Placeholder 3">
            <a:extLst>
              <a:ext uri="{FF2B5EF4-FFF2-40B4-BE49-F238E27FC236}">
                <a16:creationId xmlns:a16="http://schemas.microsoft.com/office/drawing/2014/main" id="{178F8898-AD1F-4EE7-9BFA-07E05F8F6D08}"/>
              </a:ext>
            </a:extLst>
          </p:cNvPr>
          <p:cNvSpPr>
            <a:spLocks noGrp="1"/>
          </p:cNvSpPr>
          <p:nvPr>
            <p:ph type="sldNum" sz="quarter" idx="15"/>
          </p:nvPr>
        </p:nvSpPr>
        <p:spPr/>
        <p:txBody>
          <a:bodyPr/>
          <a:lstStyle>
            <a:lvl1pPr>
              <a:defRPr/>
            </a:lvl1pPr>
          </a:lstStyle>
          <a:p>
            <a:pPr>
              <a:defRPr/>
            </a:pPr>
            <a:fld id="{4A78A9CB-6106-4F73-9793-9C6D489377EC}" type="slidenum">
              <a:rPr lang="en-US"/>
              <a:pPr>
                <a:defRPr/>
              </a:pPr>
              <a:t>‹#›</a:t>
            </a:fld>
            <a:endParaRPr lang="en-US"/>
          </a:p>
        </p:txBody>
      </p:sp>
    </p:spTree>
    <p:extLst>
      <p:ext uri="{BB962C8B-B14F-4D97-AF65-F5344CB8AC3E}">
        <p14:creationId xmlns:p14="http://schemas.microsoft.com/office/powerpoint/2010/main" val="737480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36947" y="2054226"/>
            <a:ext cx="4149328"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656535" y="2054226"/>
            <a:ext cx="4156472" cy="3571875"/>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5D06F006-27D1-4F0F-A988-EB6FD3FA8506}"/>
              </a:ext>
            </a:extLst>
          </p:cNvPr>
          <p:cNvSpPr>
            <a:spLocks noGrp="1"/>
          </p:cNvSpPr>
          <p:nvPr>
            <p:ph type="ftr" sz="quarter" idx="14"/>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8" name="Slide Number Placeholder 3">
            <a:extLst>
              <a:ext uri="{FF2B5EF4-FFF2-40B4-BE49-F238E27FC236}">
                <a16:creationId xmlns:a16="http://schemas.microsoft.com/office/drawing/2014/main" id="{C1842F42-1627-47FE-B0C4-5136E2D43DC8}"/>
              </a:ext>
            </a:extLst>
          </p:cNvPr>
          <p:cNvSpPr>
            <a:spLocks noGrp="1"/>
          </p:cNvSpPr>
          <p:nvPr>
            <p:ph type="sldNum" sz="quarter" idx="15"/>
          </p:nvPr>
        </p:nvSpPr>
        <p:spPr/>
        <p:txBody>
          <a:bodyPr/>
          <a:lstStyle>
            <a:lvl1pPr>
              <a:defRPr/>
            </a:lvl1pPr>
          </a:lstStyle>
          <a:p>
            <a:pPr>
              <a:defRPr/>
            </a:pPr>
            <a:fld id="{E6557E1A-825B-4323-B980-B1DD41F52D1D}" type="slidenum">
              <a:rPr lang="en-US"/>
              <a:pPr>
                <a:defRPr/>
              </a:pPr>
              <a:t>‹#›</a:t>
            </a:fld>
            <a:endParaRPr lang="en-US"/>
          </a:p>
        </p:txBody>
      </p:sp>
    </p:spTree>
    <p:extLst>
      <p:ext uri="{BB962C8B-B14F-4D97-AF65-F5344CB8AC3E}">
        <p14:creationId xmlns:p14="http://schemas.microsoft.com/office/powerpoint/2010/main" val="225309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36948" y="2054226"/>
            <a:ext cx="270748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3"/>
          </p:nvPr>
        </p:nvSpPr>
        <p:spPr>
          <a:xfrm>
            <a:off x="3212308" y="2054226"/>
            <a:ext cx="270748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4"/>
          </p:nvPr>
        </p:nvSpPr>
        <p:spPr>
          <a:xfrm>
            <a:off x="6093619" y="2054226"/>
            <a:ext cx="270748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94C6239D-5AD3-426F-BD38-0DAF2AB3EF43}"/>
              </a:ext>
            </a:extLst>
          </p:cNvPr>
          <p:cNvSpPr>
            <a:spLocks noGrp="1"/>
          </p:cNvSpPr>
          <p:nvPr>
            <p:ph type="ftr" sz="quarter" idx="15"/>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10" name="Slide Number Placeholder 3">
            <a:extLst>
              <a:ext uri="{FF2B5EF4-FFF2-40B4-BE49-F238E27FC236}">
                <a16:creationId xmlns:a16="http://schemas.microsoft.com/office/drawing/2014/main" id="{D4799F55-B136-4EB5-A0FA-FA66DADE9E8D}"/>
              </a:ext>
            </a:extLst>
          </p:cNvPr>
          <p:cNvSpPr>
            <a:spLocks noGrp="1"/>
          </p:cNvSpPr>
          <p:nvPr>
            <p:ph type="sldNum" sz="quarter" idx="16"/>
          </p:nvPr>
        </p:nvSpPr>
        <p:spPr/>
        <p:txBody>
          <a:bodyPr/>
          <a:lstStyle>
            <a:lvl1pPr>
              <a:defRPr/>
            </a:lvl1pPr>
          </a:lstStyle>
          <a:p>
            <a:pPr>
              <a:defRPr/>
            </a:pPr>
            <a:fld id="{D933F21A-1C88-4DA8-BB1C-038B8280A035}" type="slidenum">
              <a:rPr lang="en-US"/>
              <a:pPr>
                <a:defRPr/>
              </a:pPr>
              <a:t>‹#›</a:t>
            </a:fld>
            <a:endParaRPr lang="en-US"/>
          </a:p>
        </p:txBody>
      </p:sp>
    </p:spTree>
    <p:extLst>
      <p:ext uri="{BB962C8B-B14F-4D97-AF65-F5344CB8AC3E}">
        <p14:creationId xmlns:p14="http://schemas.microsoft.com/office/powerpoint/2010/main" val="233382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36948" y="2054226"/>
            <a:ext cx="270748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3212306" y="2054226"/>
            <a:ext cx="5600700"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C1985A1A-C2F7-4441-A22D-B3F5A24395D4}"/>
              </a:ext>
            </a:extLst>
          </p:cNvPr>
          <p:cNvSpPr>
            <a:spLocks noGrp="1"/>
          </p:cNvSpPr>
          <p:nvPr>
            <p:ph type="ftr" sz="quarter" idx="14"/>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8" name="Slide Number Placeholder 3">
            <a:extLst>
              <a:ext uri="{FF2B5EF4-FFF2-40B4-BE49-F238E27FC236}">
                <a16:creationId xmlns:a16="http://schemas.microsoft.com/office/drawing/2014/main" id="{1F22CEE6-177B-4D7A-9E91-C616FC69B25F}"/>
              </a:ext>
            </a:extLst>
          </p:cNvPr>
          <p:cNvSpPr>
            <a:spLocks noGrp="1"/>
          </p:cNvSpPr>
          <p:nvPr>
            <p:ph type="sldNum" sz="quarter" idx="15"/>
          </p:nvPr>
        </p:nvSpPr>
        <p:spPr/>
        <p:txBody>
          <a:bodyPr/>
          <a:lstStyle>
            <a:lvl1pPr>
              <a:defRPr/>
            </a:lvl1pPr>
          </a:lstStyle>
          <a:p>
            <a:pPr>
              <a:defRPr/>
            </a:pPr>
            <a:fld id="{4D233218-C30D-4DB3-9F73-6F189E30CF05}" type="slidenum">
              <a:rPr lang="en-US"/>
              <a:pPr>
                <a:defRPr/>
              </a:pPr>
              <a:t>‹#›</a:t>
            </a:fld>
            <a:endParaRPr lang="en-US"/>
          </a:p>
        </p:txBody>
      </p:sp>
    </p:spTree>
    <p:extLst>
      <p:ext uri="{BB962C8B-B14F-4D97-AF65-F5344CB8AC3E}">
        <p14:creationId xmlns:p14="http://schemas.microsoft.com/office/powerpoint/2010/main" val="3936729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4"/>
          </p:nvPr>
        </p:nvSpPr>
        <p:spPr>
          <a:xfrm>
            <a:off x="336948" y="2054226"/>
            <a:ext cx="270748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3212307" y="2054226"/>
            <a:ext cx="270748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6"/>
          </p:nvPr>
        </p:nvSpPr>
        <p:spPr>
          <a:xfrm>
            <a:off x="6093619" y="2054226"/>
            <a:ext cx="2719388"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8393C70-9F16-4469-ACBB-B77DE3207775}"/>
              </a:ext>
            </a:extLst>
          </p:cNvPr>
          <p:cNvSpPr>
            <a:spLocks noGrp="1"/>
          </p:cNvSpPr>
          <p:nvPr>
            <p:ph type="ftr" sz="quarter" idx="17"/>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10" name="Slide Number Placeholder 3">
            <a:extLst>
              <a:ext uri="{FF2B5EF4-FFF2-40B4-BE49-F238E27FC236}">
                <a16:creationId xmlns:a16="http://schemas.microsoft.com/office/drawing/2014/main" id="{AC9E2E92-DE0C-4821-B1D4-458397A1DEDB}"/>
              </a:ext>
            </a:extLst>
          </p:cNvPr>
          <p:cNvSpPr>
            <a:spLocks noGrp="1"/>
          </p:cNvSpPr>
          <p:nvPr>
            <p:ph type="sldNum" sz="quarter" idx="18"/>
          </p:nvPr>
        </p:nvSpPr>
        <p:spPr/>
        <p:txBody>
          <a:bodyPr/>
          <a:lstStyle>
            <a:lvl1pPr>
              <a:defRPr/>
            </a:lvl1pPr>
          </a:lstStyle>
          <a:p>
            <a:pPr>
              <a:defRPr/>
            </a:pPr>
            <a:fld id="{58A96684-6050-4B6E-83D9-256B49132825}" type="slidenum">
              <a:rPr lang="en-US"/>
              <a:pPr>
                <a:defRPr/>
              </a:pPr>
              <a:t>‹#›</a:t>
            </a:fld>
            <a:endParaRPr lang="en-US"/>
          </a:p>
        </p:txBody>
      </p:sp>
    </p:spTree>
    <p:extLst>
      <p:ext uri="{BB962C8B-B14F-4D97-AF65-F5344CB8AC3E}">
        <p14:creationId xmlns:p14="http://schemas.microsoft.com/office/powerpoint/2010/main" val="160716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336947" y="1508127"/>
            <a:ext cx="7025878" cy="4117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2">
            <a:extLst>
              <a:ext uri="{FF2B5EF4-FFF2-40B4-BE49-F238E27FC236}">
                <a16:creationId xmlns:a16="http://schemas.microsoft.com/office/drawing/2014/main" id="{28B8595D-9E76-4E9E-BFA7-B9DB8DC4E0C9}"/>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5" name="Slide Number Placeholder 3">
            <a:extLst>
              <a:ext uri="{FF2B5EF4-FFF2-40B4-BE49-F238E27FC236}">
                <a16:creationId xmlns:a16="http://schemas.microsoft.com/office/drawing/2014/main" id="{07229024-CF91-407D-8AF9-B566738FFFA1}"/>
              </a:ext>
            </a:extLst>
          </p:cNvPr>
          <p:cNvSpPr>
            <a:spLocks noGrp="1"/>
          </p:cNvSpPr>
          <p:nvPr>
            <p:ph type="sldNum" sz="quarter" idx="14"/>
          </p:nvPr>
        </p:nvSpPr>
        <p:spPr/>
        <p:txBody>
          <a:bodyPr/>
          <a:lstStyle>
            <a:lvl1pPr>
              <a:defRPr/>
            </a:lvl1pPr>
          </a:lstStyle>
          <a:p>
            <a:pPr>
              <a:defRPr/>
            </a:pPr>
            <a:fld id="{DEE5E732-ADF2-4CDC-AF0C-EC35E0D535F6}" type="slidenum">
              <a:rPr lang="en-US"/>
              <a:pPr>
                <a:defRPr/>
              </a:pPr>
              <a:t>‹#›</a:t>
            </a:fld>
            <a:endParaRPr lang="en-US"/>
          </a:p>
        </p:txBody>
      </p:sp>
    </p:spTree>
    <p:extLst>
      <p:ext uri="{BB962C8B-B14F-4D97-AF65-F5344CB8AC3E}">
        <p14:creationId xmlns:p14="http://schemas.microsoft.com/office/powerpoint/2010/main" val="23134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4945856" y="1030288"/>
            <a:ext cx="4198143" cy="5827712"/>
          </a:xfrm>
          <a:custGeom>
            <a:avLst/>
            <a:gdLst>
              <a:gd name="connsiteX0" fmla="*/ 0 w 5588000"/>
              <a:gd name="connsiteY0" fmla="*/ 0 h 5827712"/>
              <a:gd name="connsiteX1" fmla="*/ 5588000 w 5588000"/>
              <a:gd name="connsiteY1" fmla="*/ 0 h 5827712"/>
              <a:gd name="connsiteX2" fmla="*/ 5588000 w 5588000"/>
              <a:gd name="connsiteY2" fmla="*/ 5827712 h 5827712"/>
              <a:gd name="connsiteX3" fmla="*/ 0 w 5588000"/>
              <a:gd name="connsiteY3" fmla="*/ 5827712 h 5827712"/>
              <a:gd name="connsiteX4" fmla="*/ 0 w 5588000"/>
              <a:gd name="connsiteY4" fmla="*/ 0 h 5827712"/>
              <a:gd name="connsiteX0" fmla="*/ 6647 w 5594647"/>
              <a:gd name="connsiteY0" fmla="*/ 0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6647 w 5594647"/>
              <a:gd name="connsiteY5" fmla="*/ 0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217256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429908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93001 w 6077016"/>
              <a:gd name="connsiteY5" fmla="*/ 1254471 h 5827712"/>
              <a:gd name="connsiteX6" fmla="*/ 762482 w 6077016"/>
              <a:gd name="connsiteY6" fmla="*/ 931492 h 5827712"/>
              <a:gd name="connsiteX0" fmla="*/ 696338 w 6010872"/>
              <a:gd name="connsiteY0" fmla="*/ 931492 h 5827712"/>
              <a:gd name="connsiteX1" fmla="*/ 6010872 w 6010872"/>
              <a:gd name="connsiteY1" fmla="*/ 0 h 5827712"/>
              <a:gd name="connsiteX2" fmla="*/ 6010872 w 6010872"/>
              <a:gd name="connsiteY2" fmla="*/ 5827712 h 5827712"/>
              <a:gd name="connsiteX3" fmla="*/ 422872 w 6010872"/>
              <a:gd name="connsiteY3" fmla="*/ 5827712 h 5827712"/>
              <a:gd name="connsiteX4" fmla="*/ 426857 w 6010872"/>
              <a:gd name="connsiteY4" fmla="*/ 1254471 h 5827712"/>
              <a:gd name="connsiteX5" fmla="*/ 696338 w 6010872"/>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827712">
                <a:moveTo>
                  <a:pt x="273466" y="931492"/>
                </a:moveTo>
                <a:lnTo>
                  <a:pt x="5588000" y="0"/>
                </a:lnTo>
                <a:lnTo>
                  <a:pt x="5588000" y="5827712"/>
                </a:lnTo>
                <a:lnTo>
                  <a:pt x="0" y="5827712"/>
                </a:lnTo>
                <a:cubicBezTo>
                  <a:pt x="1328" y="4303298"/>
                  <a:pt x="2657" y="2778885"/>
                  <a:pt x="3985" y="1254471"/>
                </a:cubicBezTo>
                <a:cubicBezTo>
                  <a:pt x="14747" y="1250371"/>
                  <a:pt x="-10365" y="1022938"/>
                  <a:pt x="273466" y="931492"/>
                </a:cubicBezTo>
                <a:close/>
              </a:path>
            </a:pathLst>
          </a:custGeom>
          <a:solidFill>
            <a:schemeClr val="bg2"/>
          </a:solidFill>
        </p:spPr>
        <p:txBody>
          <a:bodyPr anchor="b" anchorCtr="0"/>
          <a:lstStyle>
            <a:lvl1pPr algn="r">
              <a:defRPr sz="1350">
                <a:solidFill>
                  <a:schemeClr val="tx1"/>
                </a:solidFill>
              </a:defRPr>
            </a:lvl1pPr>
          </a:lstStyle>
          <a:p>
            <a:pPr lvl="0"/>
            <a:r>
              <a:rPr lang="en-US" noProof="0"/>
              <a:t>Click icon to add picture</a:t>
            </a:r>
            <a:endParaRPr lang="en-US" noProof="0" dirty="0"/>
          </a:p>
        </p:txBody>
      </p:sp>
      <p:sp>
        <p:nvSpPr>
          <p:cNvPr id="4" name="Title 3"/>
          <p:cNvSpPr>
            <a:spLocks noGrp="1"/>
          </p:cNvSpPr>
          <p:nvPr>
            <p:ph type="title"/>
          </p:nvPr>
        </p:nvSpPr>
        <p:spPr>
          <a:xfrm>
            <a:off x="0" y="1796902"/>
            <a:ext cx="5334886" cy="506109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448056" tIns="1371600" rIns="1188720" bIns="0"/>
          <a:lstStyle>
            <a:lvl1pPr>
              <a:defRPr sz="3000" baseline="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4"/>
          </p:nvPr>
        </p:nvSpPr>
        <p:spPr>
          <a:xfrm>
            <a:off x="336948" y="5626100"/>
            <a:ext cx="4149328" cy="877863"/>
          </a:xfrm>
          <a:prstGeom prst="rect">
            <a:avLst/>
          </a:prstGeom>
        </p:spPr>
        <p:txBody>
          <a:bodyPr lIns="0" tIns="0" rIns="0" anchor="b" anchorCtr="0"/>
          <a:lstStyle>
            <a:lvl1pPr marL="0" indent="0">
              <a:buFontTx/>
              <a:buNone/>
              <a:defRPr sz="1350">
                <a:solidFill>
                  <a:schemeClr val="bg1"/>
                </a:solidFill>
                <a:latin typeface="+mj-lt"/>
              </a:defRPr>
            </a:lvl1pPr>
            <a:lvl2pPr marL="2381" indent="0">
              <a:buFontTx/>
              <a:buNone/>
              <a:tabLst/>
              <a:defRPr sz="1350">
                <a:solidFill>
                  <a:schemeClr val="bg1"/>
                </a:solidFill>
                <a:latin typeface="+mj-lt"/>
              </a:defRPr>
            </a:lvl2pPr>
            <a:lvl3pPr marL="2381" indent="0">
              <a:buFontTx/>
              <a:buNone/>
              <a:tabLst/>
              <a:defRPr sz="1350">
                <a:solidFill>
                  <a:schemeClr val="bg1"/>
                </a:solidFill>
                <a:latin typeface="+mj-lt"/>
              </a:defRPr>
            </a:lvl3pPr>
            <a:lvl4pPr marL="2381" indent="0">
              <a:buFontTx/>
              <a:buNone/>
              <a:tabLst/>
              <a:defRPr sz="1350">
                <a:solidFill>
                  <a:schemeClr val="bg1"/>
                </a:solidFill>
                <a:latin typeface="+mj-lt"/>
              </a:defRPr>
            </a:lvl4pPr>
            <a:lvl5pPr marL="2381" indent="0">
              <a:buFontTx/>
              <a:buNone/>
              <a:tabLst/>
              <a:defRPr sz="1350">
                <a:solidFill>
                  <a:schemeClr val="bg1"/>
                </a:solidFill>
                <a:latin typeface="+mj-lt"/>
              </a:defRPr>
            </a:lvl5pPr>
            <a:lvl6pPr marL="2381" indent="0">
              <a:buFontTx/>
              <a:buNone/>
              <a:tabLst/>
              <a:defRPr>
                <a:solidFill>
                  <a:schemeClr val="bg1"/>
                </a:solidFill>
                <a:latin typeface="+mj-lt"/>
              </a:defRPr>
            </a:lvl6pPr>
            <a:lvl7pPr marL="2381" indent="0">
              <a:buFontTx/>
              <a:buNone/>
              <a:tabLst/>
              <a:defRPr>
                <a:solidFill>
                  <a:schemeClr val="bg1"/>
                </a:solidFill>
                <a:latin typeface="+mj-lt"/>
              </a:defRPr>
            </a:lvl7pPr>
            <a:lvl8pPr marL="2381" indent="0">
              <a:buFontTx/>
              <a:buNone/>
              <a:tabLst/>
              <a:defRPr>
                <a:solidFill>
                  <a:schemeClr val="bg1"/>
                </a:solidFill>
                <a:latin typeface="+mj-lt"/>
              </a:defRPr>
            </a:lvl8pPr>
            <a:lvl9pPr marL="2381" indent="0">
              <a:buFontTx/>
              <a:buNone/>
              <a:tabLst/>
              <a:defRPr>
                <a:solidFill>
                  <a:schemeClr val="bg1"/>
                </a:solidFill>
                <a:latin typeface="+mj-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3944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336948" y="2054226"/>
            <a:ext cx="4149328"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7"/>
          <p:cNvSpPr>
            <a:spLocks noGrp="1"/>
          </p:cNvSpPr>
          <p:nvPr>
            <p:ph sz="quarter" idx="13"/>
          </p:nvPr>
        </p:nvSpPr>
        <p:spPr>
          <a:xfrm>
            <a:off x="4663679" y="2054226"/>
            <a:ext cx="4149328"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a:extLst>
              <a:ext uri="{FF2B5EF4-FFF2-40B4-BE49-F238E27FC236}">
                <a16:creationId xmlns:a16="http://schemas.microsoft.com/office/drawing/2014/main" id="{2DD25D78-7C6F-4541-B2A7-31D5C893735F}"/>
              </a:ext>
            </a:extLst>
          </p:cNvPr>
          <p:cNvSpPr>
            <a:spLocks noGrp="1"/>
          </p:cNvSpPr>
          <p:nvPr>
            <p:ph type="ftr" sz="quarter" idx="14"/>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6" name="Slide Number Placeholder 3">
            <a:extLst>
              <a:ext uri="{FF2B5EF4-FFF2-40B4-BE49-F238E27FC236}">
                <a16:creationId xmlns:a16="http://schemas.microsoft.com/office/drawing/2014/main" id="{69EFDA80-B917-4095-AC36-5C82B701BAA3}"/>
              </a:ext>
            </a:extLst>
          </p:cNvPr>
          <p:cNvSpPr>
            <a:spLocks noGrp="1"/>
          </p:cNvSpPr>
          <p:nvPr>
            <p:ph type="sldNum" sz="quarter" idx="15"/>
          </p:nvPr>
        </p:nvSpPr>
        <p:spPr/>
        <p:txBody>
          <a:bodyPr/>
          <a:lstStyle>
            <a:lvl1pPr>
              <a:defRPr/>
            </a:lvl1pPr>
          </a:lstStyle>
          <a:p>
            <a:pPr>
              <a:defRPr/>
            </a:pPr>
            <a:fld id="{99D77FA9-8227-48B9-B530-9141D419E353}" type="slidenum">
              <a:rPr lang="en-US"/>
              <a:pPr>
                <a:defRPr/>
              </a:pPr>
              <a:t>‹#›</a:t>
            </a:fld>
            <a:endParaRPr lang="en-US"/>
          </a:p>
        </p:txBody>
      </p:sp>
    </p:spTree>
    <p:extLst>
      <p:ext uri="{BB962C8B-B14F-4D97-AF65-F5344CB8AC3E}">
        <p14:creationId xmlns:p14="http://schemas.microsoft.com/office/powerpoint/2010/main" val="1116795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8" name="Media Placeholder 7"/>
          <p:cNvSpPr>
            <a:spLocks noGrp="1"/>
          </p:cNvSpPr>
          <p:nvPr>
            <p:ph type="media" sz="quarter" idx="12"/>
          </p:nvPr>
        </p:nvSpPr>
        <p:spPr>
          <a:xfrm>
            <a:off x="336947" y="320676"/>
            <a:ext cx="8476059" cy="5305425"/>
          </a:xfrm>
          <a:solidFill>
            <a:schemeClr val="bg2"/>
          </a:solidFill>
        </p:spPr>
        <p:txBody>
          <a:bodyPr/>
          <a:lstStyle/>
          <a:p>
            <a:pPr lvl="0"/>
            <a:r>
              <a:rPr lang="en-US" noProof="0"/>
              <a:t>Click icon to add media</a:t>
            </a:r>
          </a:p>
        </p:txBody>
      </p:sp>
      <p:sp>
        <p:nvSpPr>
          <p:cNvPr id="3" name="Footer Placeholder 2">
            <a:extLst>
              <a:ext uri="{FF2B5EF4-FFF2-40B4-BE49-F238E27FC236}">
                <a16:creationId xmlns:a16="http://schemas.microsoft.com/office/drawing/2014/main" id="{570670F4-206E-4BFE-AB2A-DEFF428EDAFC}"/>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4" name="Slide Number Placeholder 3">
            <a:extLst>
              <a:ext uri="{FF2B5EF4-FFF2-40B4-BE49-F238E27FC236}">
                <a16:creationId xmlns:a16="http://schemas.microsoft.com/office/drawing/2014/main" id="{52267C15-FA16-403D-8DA0-EE66FD6143ED}"/>
              </a:ext>
            </a:extLst>
          </p:cNvPr>
          <p:cNvSpPr>
            <a:spLocks noGrp="1"/>
          </p:cNvSpPr>
          <p:nvPr>
            <p:ph type="sldNum" sz="quarter" idx="14"/>
          </p:nvPr>
        </p:nvSpPr>
        <p:spPr/>
        <p:txBody>
          <a:bodyPr/>
          <a:lstStyle>
            <a:lvl1pPr>
              <a:defRPr/>
            </a:lvl1pPr>
          </a:lstStyle>
          <a:p>
            <a:pPr>
              <a:defRPr/>
            </a:pPr>
            <a:fld id="{4D838C84-47A6-4F8B-BAA2-EBBD852E81BF}" type="slidenum">
              <a:rPr lang="en-US"/>
              <a:pPr>
                <a:defRPr/>
              </a:pPr>
              <a:t>‹#›</a:t>
            </a:fld>
            <a:endParaRPr lang="en-US"/>
          </a:p>
        </p:txBody>
      </p:sp>
    </p:spTree>
    <p:extLst>
      <p:ext uri="{BB962C8B-B14F-4D97-AF65-F5344CB8AC3E}">
        <p14:creationId xmlns:p14="http://schemas.microsoft.com/office/powerpoint/2010/main" val="111162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9E8269B-4595-431A-B4E8-38E0ABED8A4C}"/>
              </a:ext>
            </a:extLst>
          </p:cNvPr>
          <p:cNvSpPr>
            <a:spLocks noGrp="1"/>
          </p:cNvSpPr>
          <p:nvPr>
            <p:ph type="ftr" sz="quarter" idx="10"/>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3" name="Slide Number Placeholder 3">
            <a:extLst>
              <a:ext uri="{FF2B5EF4-FFF2-40B4-BE49-F238E27FC236}">
                <a16:creationId xmlns:a16="http://schemas.microsoft.com/office/drawing/2014/main" id="{52C01E74-8536-48F5-8B96-4B6F44C7C2E4}"/>
              </a:ext>
            </a:extLst>
          </p:cNvPr>
          <p:cNvSpPr>
            <a:spLocks noGrp="1"/>
          </p:cNvSpPr>
          <p:nvPr>
            <p:ph type="sldNum" sz="quarter" idx="11"/>
          </p:nvPr>
        </p:nvSpPr>
        <p:spPr/>
        <p:txBody>
          <a:bodyPr/>
          <a:lstStyle>
            <a:lvl1pPr>
              <a:defRPr/>
            </a:lvl1pPr>
          </a:lstStyle>
          <a:p>
            <a:pPr>
              <a:defRPr/>
            </a:pPr>
            <a:fld id="{FBCBBD31-DF67-4C86-BD6C-281F8EC88A33}" type="slidenum">
              <a:rPr lang="en-US"/>
              <a:pPr>
                <a:defRPr/>
              </a:pPr>
              <a:t>‹#›</a:t>
            </a:fld>
            <a:endParaRPr lang="en-US"/>
          </a:p>
        </p:txBody>
      </p:sp>
    </p:spTree>
    <p:extLst>
      <p:ext uri="{BB962C8B-B14F-4D97-AF65-F5344CB8AC3E}">
        <p14:creationId xmlns:p14="http://schemas.microsoft.com/office/powerpoint/2010/main" val="175605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me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62D712C-9233-44BA-9836-EFA34AD40A12}"/>
              </a:ext>
            </a:extLst>
          </p:cNvPr>
          <p:cNvSpPr>
            <a:spLocks noGrp="1"/>
          </p:cNvSpPr>
          <p:nvPr>
            <p:ph type="ftr" sz="quarter" idx="10"/>
          </p:nvPr>
        </p:nvSpPr>
        <p:spPr/>
        <p:txBody>
          <a:bodyPr/>
          <a:lstStyle>
            <a:lvl1pPr>
              <a:defRPr/>
            </a:lvl1pPr>
          </a:lstStyle>
          <a:p>
            <a:pPr>
              <a:defRPr/>
            </a:pPr>
            <a:r>
              <a:rPr lang="en-US"/>
              <a:t>Presentation Title</a:t>
            </a:r>
          </a:p>
        </p:txBody>
      </p:sp>
      <p:sp>
        <p:nvSpPr>
          <p:cNvPr id="4" name="Slide Number Placeholder 3">
            <a:extLst>
              <a:ext uri="{FF2B5EF4-FFF2-40B4-BE49-F238E27FC236}">
                <a16:creationId xmlns:a16="http://schemas.microsoft.com/office/drawing/2014/main" id="{1F1F771A-97DD-483A-92FA-A51EC00F6500}"/>
              </a:ext>
            </a:extLst>
          </p:cNvPr>
          <p:cNvSpPr>
            <a:spLocks noGrp="1"/>
          </p:cNvSpPr>
          <p:nvPr>
            <p:ph type="sldNum" sz="quarter" idx="11"/>
          </p:nvPr>
        </p:nvSpPr>
        <p:spPr/>
        <p:txBody>
          <a:bodyPr rtlCol="0"/>
          <a:lstStyle>
            <a:lvl1pPr eaLnBrk="1" fontAlgn="auto" hangingPunct="1">
              <a:spcBef>
                <a:spcPts val="0"/>
              </a:spcBef>
              <a:spcAft>
                <a:spcPts val="0"/>
              </a:spcAft>
              <a:defRPr sz="900">
                <a:solidFill>
                  <a:schemeClr val="bg1"/>
                </a:solidFill>
                <a:latin typeface="+mn-lt"/>
              </a:defRPr>
            </a:lvl1pPr>
          </a:lstStyle>
          <a:p>
            <a:pPr>
              <a:defRPr/>
            </a:pPr>
            <a:fld id="{031F63D5-A092-4642-A65F-5F4DC3B71396}" type="slidenum">
              <a:rPr lang="en-US"/>
              <a:pPr>
                <a:defRPr/>
              </a:pPr>
              <a:t>‹#›</a:t>
            </a:fld>
            <a:endParaRPr lang="en-US" dirty="0"/>
          </a:p>
        </p:txBody>
      </p:sp>
    </p:spTree>
    <p:extLst>
      <p:ext uri="{BB962C8B-B14F-4D97-AF65-F5344CB8AC3E}">
        <p14:creationId xmlns:p14="http://schemas.microsoft.com/office/powerpoint/2010/main" val="3892153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med purpl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689ECBD-C73B-4A2C-AD55-BF83FFA5943D}"/>
              </a:ext>
            </a:extLst>
          </p:cNvPr>
          <p:cNvSpPr>
            <a:spLocks noGrp="1"/>
          </p:cNvSpPr>
          <p:nvPr>
            <p:ph type="ftr" sz="quarter" idx="10"/>
          </p:nvPr>
        </p:nvSpPr>
        <p:spPr/>
        <p:txBody>
          <a:bodyPr/>
          <a:lstStyle>
            <a:lvl1pPr>
              <a:defRPr/>
            </a:lvl1pPr>
          </a:lstStyle>
          <a:p>
            <a:pPr>
              <a:defRPr/>
            </a:pPr>
            <a:r>
              <a:rPr lang="en-US"/>
              <a:t>Presentation Title</a:t>
            </a:r>
          </a:p>
        </p:txBody>
      </p:sp>
      <p:sp>
        <p:nvSpPr>
          <p:cNvPr id="4" name="Slide Number Placeholder 3">
            <a:extLst>
              <a:ext uri="{FF2B5EF4-FFF2-40B4-BE49-F238E27FC236}">
                <a16:creationId xmlns:a16="http://schemas.microsoft.com/office/drawing/2014/main" id="{8D063B95-45C6-47FC-8ABA-69306B619EE1}"/>
              </a:ext>
            </a:extLst>
          </p:cNvPr>
          <p:cNvSpPr>
            <a:spLocks noGrp="1"/>
          </p:cNvSpPr>
          <p:nvPr>
            <p:ph type="sldNum" sz="quarter" idx="11"/>
          </p:nvPr>
        </p:nvSpPr>
        <p:spPr/>
        <p:txBody>
          <a:bodyPr rtlCol="0"/>
          <a:lstStyle>
            <a:lvl1pPr eaLnBrk="1" fontAlgn="auto" hangingPunct="1">
              <a:spcBef>
                <a:spcPts val="0"/>
              </a:spcBef>
              <a:spcAft>
                <a:spcPts val="0"/>
              </a:spcAft>
              <a:defRPr sz="900">
                <a:solidFill>
                  <a:schemeClr val="bg1"/>
                </a:solidFill>
                <a:latin typeface="+mn-lt"/>
              </a:defRPr>
            </a:lvl1pPr>
          </a:lstStyle>
          <a:p>
            <a:pPr>
              <a:defRPr/>
            </a:pPr>
            <a:fld id="{55D2491C-78D8-42BC-A2A5-A13E80C2DC8E}" type="slidenum">
              <a:rPr lang="en-US"/>
              <a:pPr>
                <a:defRPr/>
              </a:pPr>
              <a:t>‹#›</a:t>
            </a:fld>
            <a:endParaRPr lang="en-US" dirty="0"/>
          </a:p>
        </p:txBody>
      </p:sp>
    </p:spTree>
    <p:extLst>
      <p:ext uri="{BB962C8B-B14F-4D97-AF65-F5344CB8AC3E}">
        <p14:creationId xmlns:p14="http://schemas.microsoft.com/office/powerpoint/2010/main" val="228666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med green">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AC50729-D412-4DCB-A246-0835BFF64DD6}"/>
              </a:ext>
            </a:extLst>
          </p:cNvPr>
          <p:cNvSpPr>
            <a:spLocks noGrp="1"/>
          </p:cNvSpPr>
          <p:nvPr>
            <p:ph type="ftr" sz="quarter" idx="10"/>
          </p:nvPr>
        </p:nvSpPr>
        <p:spPr/>
        <p:txBody>
          <a:bodyPr/>
          <a:lstStyle>
            <a:lvl1pPr>
              <a:defRPr/>
            </a:lvl1pPr>
          </a:lstStyle>
          <a:p>
            <a:pPr>
              <a:defRPr/>
            </a:pPr>
            <a:r>
              <a:rPr lang="en-US"/>
              <a:t>Presentation Title</a:t>
            </a:r>
          </a:p>
        </p:txBody>
      </p:sp>
      <p:sp>
        <p:nvSpPr>
          <p:cNvPr id="4" name="Slide Number Placeholder 3">
            <a:extLst>
              <a:ext uri="{FF2B5EF4-FFF2-40B4-BE49-F238E27FC236}">
                <a16:creationId xmlns:a16="http://schemas.microsoft.com/office/drawing/2014/main" id="{A5980DC9-AFDD-4825-8BC3-CADE3A5A8C19}"/>
              </a:ext>
            </a:extLst>
          </p:cNvPr>
          <p:cNvSpPr>
            <a:spLocks noGrp="1"/>
          </p:cNvSpPr>
          <p:nvPr>
            <p:ph type="sldNum" sz="quarter" idx="11"/>
          </p:nvPr>
        </p:nvSpPr>
        <p:spPr/>
        <p:txBody>
          <a:bodyPr rtlCol="0"/>
          <a:lstStyle>
            <a:lvl1pPr eaLnBrk="1" fontAlgn="auto" hangingPunct="1">
              <a:spcBef>
                <a:spcPts val="0"/>
              </a:spcBef>
              <a:spcAft>
                <a:spcPts val="0"/>
              </a:spcAft>
              <a:defRPr sz="900">
                <a:solidFill>
                  <a:schemeClr val="bg1"/>
                </a:solidFill>
                <a:latin typeface="+mn-lt"/>
              </a:defRPr>
            </a:lvl1pPr>
          </a:lstStyle>
          <a:p>
            <a:pPr>
              <a:defRPr/>
            </a:pPr>
            <a:fld id="{361131B8-0DC5-4757-9BA9-D50E451C67DC}" type="slidenum">
              <a:rPr lang="en-US"/>
              <a:pPr>
                <a:defRPr/>
              </a:pPr>
              <a:t>‹#›</a:t>
            </a:fld>
            <a:endParaRPr lang="en-US" dirty="0"/>
          </a:p>
        </p:txBody>
      </p:sp>
    </p:spTree>
    <p:extLst>
      <p:ext uri="{BB962C8B-B14F-4D97-AF65-F5344CB8AC3E}">
        <p14:creationId xmlns:p14="http://schemas.microsoft.com/office/powerpoint/2010/main" val="2507233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_purple tex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1" y="0"/>
            <a:ext cx="8813007" cy="5969000"/>
          </a:xfrm>
          <a:custGeom>
            <a:avLst/>
            <a:gdLst>
              <a:gd name="connsiteX0" fmla="*/ 0 w 11687175"/>
              <a:gd name="connsiteY0" fmla="*/ 0 h 5969000"/>
              <a:gd name="connsiteX1" fmla="*/ 11687175 w 11687175"/>
              <a:gd name="connsiteY1" fmla="*/ 0 h 5969000"/>
              <a:gd name="connsiteX2" fmla="*/ 11687175 w 11687175"/>
              <a:gd name="connsiteY2" fmla="*/ 5969000 h 5969000"/>
              <a:gd name="connsiteX3" fmla="*/ 0 w 11687175"/>
              <a:gd name="connsiteY3" fmla="*/ 5969000 h 5969000"/>
              <a:gd name="connsiteX4" fmla="*/ 0 w 11687175"/>
              <a:gd name="connsiteY4"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687175 w 11687175"/>
              <a:gd name="connsiteY3" fmla="*/ 596900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2332086"/>
              <a:gd name="connsiteY0" fmla="*/ 0 h 5969000"/>
              <a:gd name="connsiteX1" fmla="*/ 11687175 w 12332086"/>
              <a:gd name="connsiteY1" fmla="*/ 0 h 5969000"/>
              <a:gd name="connsiteX2" fmla="*/ 11671070 w 12332086"/>
              <a:gd name="connsiteY2" fmla="*/ 5253644 h 5969000"/>
              <a:gd name="connsiteX3" fmla="*/ 11404542 w 12332086"/>
              <a:gd name="connsiteY3" fmla="*/ 5603240 h 5969000"/>
              <a:gd name="connsiteX4" fmla="*/ 0 w 12332086"/>
              <a:gd name="connsiteY4" fmla="*/ 5969000 h 5969000"/>
              <a:gd name="connsiteX5" fmla="*/ 0 w 12332086"/>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6226237"/>
              <a:gd name="connsiteX1" fmla="*/ 11687175 w 11687175"/>
              <a:gd name="connsiteY1" fmla="*/ 0 h 6226237"/>
              <a:gd name="connsiteX2" fmla="*/ 11671070 w 11687175"/>
              <a:gd name="connsiteY2" fmla="*/ 5253644 h 6226237"/>
              <a:gd name="connsiteX3" fmla="*/ 11364349 w 11687175"/>
              <a:gd name="connsiteY3" fmla="*/ 6226237 h 6226237"/>
              <a:gd name="connsiteX4" fmla="*/ 0 w 11687175"/>
              <a:gd name="connsiteY4" fmla="*/ 5969000 h 6226237"/>
              <a:gd name="connsiteX5" fmla="*/ 0 w 11687175"/>
              <a:gd name="connsiteY5" fmla="*/ 0 h 6226237"/>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175" h="5969000">
                <a:moveTo>
                  <a:pt x="0" y="0"/>
                </a:moveTo>
                <a:lnTo>
                  <a:pt x="11687175" y="0"/>
                </a:lnTo>
                <a:cubicBezTo>
                  <a:pt x="11681807" y="1751215"/>
                  <a:pt x="11676438" y="3502429"/>
                  <a:pt x="11671070" y="5253644"/>
                </a:cubicBezTo>
                <a:cubicBezTo>
                  <a:pt x="11665528" y="5508644"/>
                  <a:pt x="11449997" y="5586822"/>
                  <a:pt x="11354300" y="5593191"/>
                </a:cubicBezTo>
                <a:lnTo>
                  <a:pt x="0" y="5969000"/>
                </a:lnTo>
                <a:lnTo>
                  <a:pt x="0" y="0"/>
                </a:lnTo>
                <a:close/>
              </a:path>
            </a:pathLst>
          </a:custGeom>
          <a:solidFill>
            <a:schemeClr val="bg2"/>
          </a:solidFill>
        </p:spPr>
        <p:txBody>
          <a:bodyPr anchor="ctr" anchorCtr="0"/>
          <a:lstStyle>
            <a:lvl1pPr>
              <a:defRPr lang="en-US" b="0" dirty="0">
                <a:solidFill>
                  <a:schemeClr val="tx1"/>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9698C3C6-49AA-44E9-8C15-D9CDE06597D3}"/>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endParaRPr lang="en-US" dirty="0"/>
          </a:p>
        </p:txBody>
      </p:sp>
      <p:sp>
        <p:nvSpPr>
          <p:cNvPr id="6" name="Slide Number Placeholder 3">
            <a:extLst>
              <a:ext uri="{FF2B5EF4-FFF2-40B4-BE49-F238E27FC236}">
                <a16:creationId xmlns:a16="http://schemas.microsoft.com/office/drawing/2014/main" id="{6F83EB8B-7E9F-4E7D-B789-2139DC16A657}"/>
              </a:ext>
            </a:extLst>
          </p:cNvPr>
          <p:cNvSpPr>
            <a:spLocks noGrp="1"/>
          </p:cNvSpPr>
          <p:nvPr>
            <p:ph type="sldNum" sz="quarter" idx="14"/>
          </p:nvPr>
        </p:nvSpPr>
        <p:spPr/>
        <p:txBody>
          <a:bodyPr/>
          <a:lstStyle>
            <a:lvl1pPr>
              <a:defRPr/>
            </a:lvl1pPr>
          </a:lstStyle>
          <a:p>
            <a:pPr>
              <a:defRPr/>
            </a:pPr>
            <a:fld id="{7F85B616-C4FC-4EB9-845A-0360B54622B5}" type="slidenum">
              <a:rPr lang="en-US"/>
              <a:pPr>
                <a:defRPr/>
              </a:pPr>
              <a:t>‹#›</a:t>
            </a:fld>
            <a:endParaRPr lang="en-US" dirty="0"/>
          </a:p>
        </p:txBody>
      </p:sp>
    </p:spTree>
    <p:extLst>
      <p:ext uri="{BB962C8B-B14F-4D97-AF65-F5344CB8AC3E}">
        <p14:creationId xmlns:p14="http://schemas.microsoft.com/office/powerpoint/2010/main" val="541460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_white text">
    <p:spTree>
      <p:nvGrpSpPr>
        <p:cNvPr id="1" name=""/>
        <p:cNvGrpSpPr/>
        <p:nvPr/>
      </p:nvGrpSpPr>
      <p:grpSpPr>
        <a:xfrm>
          <a:off x="0" y="0"/>
          <a:ext cx="0" cy="0"/>
          <a:chOff x="0" y="0"/>
          <a:chExt cx="0" cy="0"/>
        </a:xfrm>
      </p:grpSpPr>
      <p:sp>
        <p:nvSpPr>
          <p:cNvPr id="6" name="Picture Placeholder 8"/>
          <p:cNvSpPr>
            <a:spLocks noGrp="1"/>
          </p:cNvSpPr>
          <p:nvPr>
            <p:ph type="pic" sz="quarter" idx="12"/>
          </p:nvPr>
        </p:nvSpPr>
        <p:spPr>
          <a:xfrm>
            <a:off x="0" y="0"/>
            <a:ext cx="8813007" cy="5969000"/>
          </a:xfrm>
          <a:custGeom>
            <a:avLst/>
            <a:gdLst>
              <a:gd name="connsiteX0" fmla="*/ 0 w 11687175"/>
              <a:gd name="connsiteY0" fmla="*/ 0 h 5969000"/>
              <a:gd name="connsiteX1" fmla="*/ 11687175 w 11687175"/>
              <a:gd name="connsiteY1" fmla="*/ 0 h 5969000"/>
              <a:gd name="connsiteX2" fmla="*/ 11687175 w 11687175"/>
              <a:gd name="connsiteY2" fmla="*/ 5969000 h 5969000"/>
              <a:gd name="connsiteX3" fmla="*/ 0 w 11687175"/>
              <a:gd name="connsiteY3" fmla="*/ 5969000 h 5969000"/>
              <a:gd name="connsiteX4" fmla="*/ 0 w 11687175"/>
              <a:gd name="connsiteY4"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687175 w 11687175"/>
              <a:gd name="connsiteY3" fmla="*/ 596900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2332086"/>
              <a:gd name="connsiteY0" fmla="*/ 0 h 5969000"/>
              <a:gd name="connsiteX1" fmla="*/ 11687175 w 12332086"/>
              <a:gd name="connsiteY1" fmla="*/ 0 h 5969000"/>
              <a:gd name="connsiteX2" fmla="*/ 11671070 w 12332086"/>
              <a:gd name="connsiteY2" fmla="*/ 5253644 h 5969000"/>
              <a:gd name="connsiteX3" fmla="*/ 11404542 w 12332086"/>
              <a:gd name="connsiteY3" fmla="*/ 5603240 h 5969000"/>
              <a:gd name="connsiteX4" fmla="*/ 0 w 12332086"/>
              <a:gd name="connsiteY4" fmla="*/ 5969000 h 5969000"/>
              <a:gd name="connsiteX5" fmla="*/ 0 w 12332086"/>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404542 w 11687175"/>
              <a:gd name="connsiteY3" fmla="*/ 5603240 h 5969000"/>
              <a:gd name="connsiteX4" fmla="*/ 0 w 11687175"/>
              <a:gd name="connsiteY4" fmla="*/ 5969000 h 5969000"/>
              <a:gd name="connsiteX5" fmla="*/ 0 w 11687175"/>
              <a:gd name="connsiteY5" fmla="*/ 0 h 5969000"/>
              <a:gd name="connsiteX0" fmla="*/ 0 w 11687175"/>
              <a:gd name="connsiteY0" fmla="*/ 0 h 6226237"/>
              <a:gd name="connsiteX1" fmla="*/ 11687175 w 11687175"/>
              <a:gd name="connsiteY1" fmla="*/ 0 h 6226237"/>
              <a:gd name="connsiteX2" fmla="*/ 11671070 w 11687175"/>
              <a:gd name="connsiteY2" fmla="*/ 5253644 h 6226237"/>
              <a:gd name="connsiteX3" fmla="*/ 11364349 w 11687175"/>
              <a:gd name="connsiteY3" fmla="*/ 6226237 h 6226237"/>
              <a:gd name="connsiteX4" fmla="*/ 0 w 11687175"/>
              <a:gd name="connsiteY4" fmla="*/ 5969000 h 6226237"/>
              <a:gd name="connsiteX5" fmla="*/ 0 w 11687175"/>
              <a:gd name="connsiteY5" fmla="*/ 0 h 6226237"/>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 name="connsiteX0" fmla="*/ 0 w 11687175"/>
              <a:gd name="connsiteY0" fmla="*/ 0 h 5969000"/>
              <a:gd name="connsiteX1" fmla="*/ 11687175 w 11687175"/>
              <a:gd name="connsiteY1" fmla="*/ 0 h 5969000"/>
              <a:gd name="connsiteX2" fmla="*/ 11671070 w 11687175"/>
              <a:gd name="connsiteY2" fmla="*/ 5253644 h 5969000"/>
              <a:gd name="connsiteX3" fmla="*/ 11354300 w 11687175"/>
              <a:gd name="connsiteY3" fmla="*/ 5593191 h 5969000"/>
              <a:gd name="connsiteX4" fmla="*/ 0 w 11687175"/>
              <a:gd name="connsiteY4" fmla="*/ 5969000 h 5969000"/>
              <a:gd name="connsiteX5" fmla="*/ 0 w 11687175"/>
              <a:gd name="connsiteY5" fmla="*/ 0 h 59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175" h="5969000">
                <a:moveTo>
                  <a:pt x="0" y="0"/>
                </a:moveTo>
                <a:lnTo>
                  <a:pt x="11687175" y="0"/>
                </a:lnTo>
                <a:cubicBezTo>
                  <a:pt x="11681807" y="1751215"/>
                  <a:pt x="11676438" y="3502429"/>
                  <a:pt x="11671070" y="5253644"/>
                </a:cubicBezTo>
                <a:cubicBezTo>
                  <a:pt x="11665528" y="5508644"/>
                  <a:pt x="11449997" y="5586822"/>
                  <a:pt x="11354300" y="5593191"/>
                </a:cubicBezTo>
                <a:lnTo>
                  <a:pt x="0" y="5969000"/>
                </a:lnTo>
                <a:lnTo>
                  <a:pt x="0" y="0"/>
                </a:lnTo>
                <a:close/>
              </a:path>
            </a:pathLst>
          </a:custGeom>
          <a:solidFill>
            <a:schemeClr val="bg2"/>
          </a:solidFill>
        </p:spPr>
        <p:txBody>
          <a:bodyPr anchor="ctr" anchorCtr="0"/>
          <a:lstStyle>
            <a:lvl1pPr>
              <a:defRPr lang="en-US" b="0" dirty="0">
                <a:solidFill>
                  <a:schemeClr val="tx1"/>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D98B4E06-68AD-4B54-8608-46C825953D09}"/>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endParaRPr lang="en-US" dirty="0"/>
          </a:p>
        </p:txBody>
      </p:sp>
      <p:sp>
        <p:nvSpPr>
          <p:cNvPr id="5" name="Slide Number Placeholder 3">
            <a:extLst>
              <a:ext uri="{FF2B5EF4-FFF2-40B4-BE49-F238E27FC236}">
                <a16:creationId xmlns:a16="http://schemas.microsoft.com/office/drawing/2014/main" id="{3955F059-D44A-4531-9987-C0B4149EDE03}"/>
              </a:ext>
            </a:extLst>
          </p:cNvPr>
          <p:cNvSpPr>
            <a:spLocks noGrp="1"/>
          </p:cNvSpPr>
          <p:nvPr>
            <p:ph type="sldNum" sz="quarter" idx="14"/>
          </p:nvPr>
        </p:nvSpPr>
        <p:spPr/>
        <p:txBody>
          <a:bodyPr/>
          <a:lstStyle>
            <a:lvl1pPr>
              <a:defRPr/>
            </a:lvl1pPr>
          </a:lstStyle>
          <a:p>
            <a:pPr>
              <a:defRPr/>
            </a:pPr>
            <a:fld id="{A1ECF733-D297-4435-A2BB-7CC42FEEE278}" type="slidenum">
              <a:rPr lang="en-US"/>
              <a:pPr>
                <a:defRPr/>
              </a:pPr>
              <a:t>‹#›</a:t>
            </a:fld>
            <a:endParaRPr lang="en-US" dirty="0"/>
          </a:p>
        </p:txBody>
      </p:sp>
    </p:spTree>
    <p:extLst>
      <p:ext uri="{BB962C8B-B14F-4D97-AF65-F5344CB8AC3E}">
        <p14:creationId xmlns:p14="http://schemas.microsoft.com/office/powerpoint/2010/main" val="1450624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8207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anoramic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2288AD8-25E8-4D76-B05B-18A27CEB34B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36550" y="320675"/>
            <a:ext cx="20097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2054226"/>
            <a:ext cx="9144000" cy="4803775"/>
          </a:xfrm>
          <a:prstGeom prst="rect">
            <a:avLst/>
          </a:prstGeom>
          <a:solidFill>
            <a:schemeClr val="bg2"/>
          </a:solidFill>
        </p:spPr>
        <p:txBody>
          <a:bodyPr lIns="0" tIns="0" rIns="0" bIns="0" anchor="b" anchorCtr="0"/>
          <a:lstStyle/>
          <a:p>
            <a:pPr lvl="0"/>
            <a:r>
              <a:rPr lang="en-US" noProof="0"/>
              <a:t>Click icon to add picture</a:t>
            </a:r>
          </a:p>
        </p:txBody>
      </p:sp>
      <p:sp>
        <p:nvSpPr>
          <p:cNvPr id="10" name="Title 9"/>
          <p:cNvSpPr>
            <a:spLocks noGrp="1"/>
          </p:cNvSpPr>
          <p:nvPr>
            <p:ph type="title"/>
          </p:nvPr>
        </p:nvSpPr>
        <p:spPr>
          <a:xfrm>
            <a:off x="0" y="0"/>
            <a:ext cx="9141714" cy="343814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lIns="6217920" tIns="1097280" rIns="448056"/>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5957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me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2"/>
          </p:nvPr>
        </p:nvSpPr>
        <p:spPr>
          <a:xfrm>
            <a:off x="3212307" y="320675"/>
            <a:ext cx="4150519" cy="4355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2">
            <a:extLst>
              <a:ext uri="{FF2B5EF4-FFF2-40B4-BE49-F238E27FC236}">
                <a16:creationId xmlns:a16="http://schemas.microsoft.com/office/drawing/2014/main" id="{C8EF6CA5-BA5B-468C-AF0D-E168867CCAB3}"/>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5" name="Slide Number Placeholder 3">
            <a:extLst>
              <a:ext uri="{FF2B5EF4-FFF2-40B4-BE49-F238E27FC236}">
                <a16:creationId xmlns:a16="http://schemas.microsoft.com/office/drawing/2014/main" id="{D76A90CA-B07C-453A-B7B9-B2A3DC045F3F}"/>
              </a:ext>
            </a:extLst>
          </p:cNvPr>
          <p:cNvSpPr>
            <a:spLocks noGrp="1"/>
          </p:cNvSpPr>
          <p:nvPr>
            <p:ph type="sldNum" sz="quarter" idx="14"/>
          </p:nvPr>
        </p:nvSpPr>
        <p:spPr/>
        <p:txBody>
          <a:bodyPr/>
          <a:lstStyle>
            <a:lvl1pPr>
              <a:defRPr/>
            </a:lvl1pPr>
          </a:lstStyle>
          <a:p>
            <a:pPr>
              <a:defRPr/>
            </a:pPr>
            <a:fld id="{980FC07F-8AC6-4B39-ABD1-CC6434F748FE}" type="slidenum">
              <a:rPr lang="en-US"/>
              <a:pPr>
                <a:defRPr/>
              </a:pPr>
              <a:t>‹#›</a:t>
            </a:fld>
            <a:endParaRPr lang="en-US"/>
          </a:p>
        </p:txBody>
      </p:sp>
    </p:spTree>
    <p:extLst>
      <p:ext uri="{BB962C8B-B14F-4D97-AF65-F5344CB8AC3E}">
        <p14:creationId xmlns:p14="http://schemas.microsoft.com/office/powerpoint/2010/main" val="368998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med green">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2"/>
          </p:nvPr>
        </p:nvSpPr>
        <p:spPr>
          <a:xfrm>
            <a:off x="3212307" y="320675"/>
            <a:ext cx="4150519" cy="4355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2">
            <a:extLst>
              <a:ext uri="{FF2B5EF4-FFF2-40B4-BE49-F238E27FC236}">
                <a16:creationId xmlns:a16="http://schemas.microsoft.com/office/drawing/2014/main" id="{AD62FA99-CDEC-44D5-BE5F-20A3E6F80A79}"/>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5" name="Slide Number Placeholder 3">
            <a:extLst>
              <a:ext uri="{FF2B5EF4-FFF2-40B4-BE49-F238E27FC236}">
                <a16:creationId xmlns:a16="http://schemas.microsoft.com/office/drawing/2014/main" id="{CE357873-5F0E-4AEC-ACA8-C426E32E09B4}"/>
              </a:ext>
            </a:extLst>
          </p:cNvPr>
          <p:cNvSpPr>
            <a:spLocks noGrp="1"/>
          </p:cNvSpPr>
          <p:nvPr>
            <p:ph type="sldNum" sz="quarter" idx="14"/>
          </p:nvPr>
        </p:nvSpPr>
        <p:spPr/>
        <p:txBody>
          <a:bodyPr/>
          <a:lstStyle>
            <a:lvl1pPr>
              <a:defRPr/>
            </a:lvl1pPr>
          </a:lstStyle>
          <a:p>
            <a:pPr>
              <a:defRPr/>
            </a:pPr>
            <a:fld id="{5D7588E9-2AAE-4613-81BB-8905D975716B}" type="slidenum">
              <a:rPr lang="en-US"/>
              <a:pPr>
                <a:defRPr/>
              </a:pPr>
              <a:t>‹#›</a:t>
            </a:fld>
            <a:endParaRPr lang="en-US"/>
          </a:p>
        </p:txBody>
      </p:sp>
    </p:spTree>
    <p:extLst>
      <p:ext uri="{BB962C8B-B14F-4D97-AF65-F5344CB8AC3E}">
        <p14:creationId xmlns:p14="http://schemas.microsoft.com/office/powerpoint/2010/main" val="351617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med purpl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2"/>
          </p:nvPr>
        </p:nvSpPr>
        <p:spPr>
          <a:xfrm>
            <a:off x="3212307" y="320675"/>
            <a:ext cx="4150519" cy="4355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2">
            <a:extLst>
              <a:ext uri="{FF2B5EF4-FFF2-40B4-BE49-F238E27FC236}">
                <a16:creationId xmlns:a16="http://schemas.microsoft.com/office/drawing/2014/main" id="{47F0AC4A-2B67-4D0E-8D07-C1F77E295142}"/>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5" name="Slide Number Placeholder 3">
            <a:extLst>
              <a:ext uri="{FF2B5EF4-FFF2-40B4-BE49-F238E27FC236}">
                <a16:creationId xmlns:a16="http://schemas.microsoft.com/office/drawing/2014/main" id="{04242C16-7E0A-46B0-BC41-44DDD428AA63}"/>
              </a:ext>
            </a:extLst>
          </p:cNvPr>
          <p:cNvSpPr>
            <a:spLocks noGrp="1"/>
          </p:cNvSpPr>
          <p:nvPr>
            <p:ph type="sldNum" sz="quarter" idx="14"/>
          </p:nvPr>
        </p:nvSpPr>
        <p:spPr/>
        <p:txBody>
          <a:bodyPr/>
          <a:lstStyle>
            <a:lvl1pPr>
              <a:defRPr/>
            </a:lvl1pPr>
          </a:lstStyle>
          <a:p>
            <a:pPr>
              <a:defRPr/>
            </a:pPr>
            <a:fld id="{0A7BB497-9238-4620-BB3B-F18D1A801F16}" type="slidenum">
              <a:rPr lang="en-US"/>
              <a:pPr>
                <a:defRPr/>
              </a:pPr>
              <a:t>‹#›</a:t>
            </a:fld>
            <a:endParaRPr lang="en-US"/>
          </a:p>
        </p:txBody>
      </p:sp>
    </p:spTree>
    <p:extLst>
      <p:ext uri="{BB962C8B-B14F-4D97-AF65-F5344CB8AC3E}">
        <p14:creationId xmlns:p14="http://schemas.microsoft.com/office/powerpoint/2010/main" val="31679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image gold">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1" y="-2"/>
            <a:ext cx="4191000"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501154">
                <a:moveTo>
                  <a:pt x="12700" y="0"/>
                </a:moveTo>
                <a:lnTo>
                  <a:pt x="5588000" y="0"/>
                </a:lnTo>
                <a:lnTo>
                  <a:pt x="5588000" y="5218289"/>
                </a:lnTo>
                <a:cubicBezTo>
                  <a:pt x="5584276" y="5214785"/>
                  <a:pt x="5617634" y="5537906"/>
                  <a:pt x="5290256" y="5497688"/>
                </a:cubicBezTo>
                <a:lnTo>
                  <a:pt x="0" y="4559300"/>
                </a:lnTo>
                <a:cubicBezTo>
                  <a:pt x="4233" y="3039533"/>
                  <a:pt x="8467" y="1519767"/>
                  <a:pt x="12700" y="0"/>
                </a:cubicBezTo>
                <a:close/>
              </a:path>
            </a:pathLst>
          </a:custGeom>
          <a:solidFill>
            <a:schemeClr val="bg2"/>
          </a:solidFill>
        </p:spPr>
        <p:txBody>
          <a:bodyPr/>
          <a:lstStyle>
            <a:lvl1pPr>
              <a:defRPr>
                <a:solidFill>
                  <a:schemeClr val="tx1"/>
                </a:solidFill>
              </a:defRPr>
            </a:lvl1pPr>
          </a:lstStyle>
          <a:p>
            <a:pPr lvl="0"/>
            <a:r>
              <a:rPr lang="en-US" noProof="0"/>
              <a:t>Click icon to add picture</a:t>
            </a:r>
            <a:endParaRPr lang="en-US" noProof="0" dirty="0"/>
          </a:p>
        </p:txBody>
      </p:sp>
      <p:sp>
        <p:nvSpPr>
          <p:cNvPr id="5" name="Title 4"/>
          <p:cNvSpPr>
            <a:spLocks noGrp="1"/>
          </p:cNvSpPr>
          <p:nvPr>
            <p:ph type="title"/>
          </p:nvPr>
        </p:nvSpPr>
        <p:spPr>
          <a:xfrm>
            <a:off x="3810785" y="-2"/>
            <a:ext cx="5333215" cy="44777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1124712" tIns="1097280" rIns="457200"/>
          <a:lstStyle>
            <a:lvl1pPr>
              <a:defRPr b="0">
                <a:latin typeface="+mj-lt"/>
              </a:defRPr>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6304EBF2-877C-4B78-9057-D03201EBB143}"/>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6" name="Slide Number Placeholder 3">
            <a:extLst>
              <a:ext uri="{FF2B5EF4-FFF2-40B4-BE49-F238E27FC236}">
                <a16:creationId xmlns:a16="http://schemas.microsoft.com/office/drawing/2014/main" id="{482E401A-1C8C-400F-9663-BE91C1F20A12}"/>
              </a:ext>
            </a:extLst>
          </p:cNvPr>
          <p:cNvSpPr>
            <a:spLocks noGrp="1"/>
          </p:cNvSpPr>
          <p:nvPr>
            <p:ph type="sldNum" sz="quarter" idx="14"/>
          </p:nvPr>
        </p:nvSpPr>
        <p:spPr/>
        <p:txBody>
          <a:bodyPr/>
          <a:lstStyle>
            <a:lvl1pPr>
              <a:defRPr/>
            </a:lvl1pPr>
          </a:lstStyle>
          <a:p>
            <a:pPr>
              <a:defRPr/>
            </a:pPr>
            <a:fld id="{8E6A70C0-B32D-42DB-B1F2-F0DA292FCF1D}" type="slidenum">
              <a:rPr lang="en-US"/>
              <a:pPr>
                <a:defRPr/>
              </a:pPr>
              <a:t>‹#›</a:t>
            </a:fld>
            <a:endParaRPr lang="en-US"/>
          </a:p>
        </p:txBody>
      </p:sp>
    </p:spTree>
    <p:extLst>
      <p:ext uri="{BB962C8B-B14F-4D97-AF65-F5344CB8AC3E}">
        <p14:creationId xmlns:p14="http://schemas.microsoft.com/office/powerpoint/2010/main" val="313655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image bright pink">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1" y="-2"/>
            <a:ext cx="4191000"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501154">
                <a:moveTo>
                  <a:pt x="12700" y="0"/>
                </a:moveTo>
                <a:lnTo>
                  <a:pt x="5588000" y="0"/>
                </a:lnTo>
                <a:lnTo>
                  <a:pt x="5588000" y="5218289"/>
                </a:lnTo>
                <a:cubicBezTo>
                  <a:pt x="5584276" y="5214785"/>
                  <a:pt x="5617634" y="5537906"/>
                  <a:pt x="5290256" y="5497688"/>
                </a:cubicBezTo>
                <a:lnTo>
                  <a:pt x="0" y="4559300"/>
                </a:lnTo>
                <a:cubicBezTo>
                  <a:pt x="4233" y="3039533"/>
                  <a:pt x="8467" y="1519767"/>
                  <a:pt x="12700" y="0"/>
                </a:cubicBezTo>
                <a:close/>
              </a:path>
            </a:pathLst>
          </a:custGeom>
          <a:solidFill>
            <a:schemeClr val="bg2"/>
          </a:solidFill>
        </p:spPr>
        <p:txBody>
          <a:bodyPr/>
          <a:lstStyle>
            <a:lvl1pPr>
              <a:defRPr>
                <a:solidFill>
                  <a:schemeClr val="tx1"/>
                </a:solidFill>
              </a:defRPr>
            </a:lvl1pPr>
          </a:lstStyle>
          <a:p>
            <a:pPr lvl="0"/>
            <a:r>
              <a:rPr lang="en-US" noProof="0"/>
              <a:t>Click icon to add picture</a:t>
            </a:r>
            <a:endParaRPr lang="en-US" noProof="0" dirty="0"/>
          </a:p>
        </p:txBody>
      </p:sp>
      <p:sp>
        <p:nvSpPr>
          <p:cNvPr id="6" name="Title 4"/>
          <p:cNvSpPr>
            <a:spLocks noGrp="1"/>
          </p:cNvSpPr>
          <p:nvPr>
            <p:ph type="title"/>
          </p:nvPr>
        </p:nvSpPr>
        <p:spPr>
          <a:xfrm>
            <a:off x="3810785" y="-2"/>
            <a:ext cx="5333215" cy="44777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1124712" tIns="1097280" rIns="457200"/>
          <a:lstStyle>
            <a:lvl1pPr>
              <a:defRPr b="0">
                <a:latin typeface="+mj-lt"/>
              </a:defRPr>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6A28539E-2D63-4E1D-805A-B354227CC469}"/>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5" name="Slide Number Placeholder 3">
            <a:extLst>
              <a:ext uri="{FF2B5EF4-FFF2-40B4-BE49-F238E27FC236}">
                <a16:creationId xmlns:a16="http://schemas.microsoft.com/office/drawing/2014/main" id="{8C091B18-09E0-4517-8A98-C3DEB4DF0519}"/>
              </a:ext>
            </a:extLst>
          </p:cNvPr>
          <p:cNvSpPr>
            <a:spLocks noGrp="1"/>
          </p:cNvSpPr>
          <p:nvPr>
            <p:ph type="sldNum" sz="quarter" idx="14"/>
          </p:nvPr>
        </p:nvSpPr>
        <p:spPr/>
        <p:txBody>
          <a:bodyPr/>
          <a:lstStyle>
            <a:lvl1pPr>
              <a:defRPr/>
            </a:lvl1pPr>
          </a:lstStyle>
          <a:p>
            <a:pPr>
              <a:defRPr/>
            </a:pPr>
            <a:fld id="{DE71B627-F5D8-4381-B9CA-EA3425CCF0A5}" type="slidenum">
              <a:rPr lang="en-US"/>
              <a:pPr>
                <a:defRPr/>
              </a:pPr>
              <a:t>‹#›</a:t>
            </a:fld>
            <a:endParaRPr lang="en-US"/>
          </a:p>
        </p:txBody>
      </p:sp>
    </p:spTree>
    <p:extLst>
      <p:ext uri="{BB962C8B-B14F-4D97-AF65-F5344CB8AC3E}">
        <p14:creationId xmlns:p14="http://schemas.microsoft.com/office/powerpoint/2010/main" val="38988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image bright green">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1" y="-2"/>
            <a:ext cx="4191000" cy="5501154"/>
          </a:xfrm>
          <a:custGeom>
            <a:avLst/>
            <a:gdLst>
              <a:gd name="connsiteX0" fmla="*/ 0 w 5575300"/>
              <a:gd name="connsiteY0" fmla="*/ 0 h 5486400"/>
              <a:gd name="connsiteX1" fmla="*/ 5575300 w 5575300"/>
              <a:gd name="connsiteY1" fmla="*/ 0 h 5486400"/>
              <a:gd name="connsiteX2" fmla="*/ 5575300 w 5575300"/>
              <a:gd name="connsiteY2" fmla="*/ 5486400 h 5486400"/>
              <a:gd name="connsiteX3" fmla="*/ 0 w 5575300"/>
              <a:gd name="connsiteY3" fmla="*/ 5486400 h 5486400"/>
              <a:gd name="connsiteX4" fmla="*/ 0 w 5575300"/>
              <a:gd name="connsiteY4"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12700 w 5588000"/>
              <a:gd name="connsiteY3" fmla="*/ 5486400 h 5486400"/>
              <a:gd name="connsiteX4" fmla="*/ 0 w 5588000"/>
              <a:gd name="connsiteY4" fmla="*/ 4559300 h 5486400"/>
              <a:gd name="connsiteX5" fmla="*/ 12700 w 5588000"/>
              <a:gd name="connsiteY5" fmla="*/ 0 h 5486400"/>
              <a:gd name="connsiteX0" fmla="*/ 12700 w 5588000"/>
              <a:gd name="connsiteY0" fmla="*/ 0 h 5486400"/>
              <a:gd name="connsiteX1" fmla="*/ 5588000 w 5588000"/>
              <a:gd name="connsiteY1" fmla="*/ 0 h 5486400"/>
              <a:gd name="connsiteX2" fmla="*/ 5588000 w 5588000"/>
              <a:gd name="connsiteY2" fmla="*/ 54864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588000 w 5588000"/>
              <a:gd name="connsiteY3" fmla="*/ 5486400 h 5486400"/>
              <a:gd name="connsiteX4" fmla="*/ 5194300 w 5588000"/>
              <a:gd name="connsiteY4" fmla="*/ 5486400 h 5486400"/>
              <a:gd name="connsiteX5" fmla="*/ 12700 w 5588000"/>
              <a:gd name="connsiteY5" fmla="*/ 5486400 h 5486400"/>
              <a:gd name="connsiteX6" fmla="*/ 0 w 5588000"/>
              <a:gd name="connsiteY6" fmla="*/ 4559300 h 5486400"/>
              <a:gd name="connsiteX7" fmla="*/ 12700 w 5588000"/>
              <a:gd name="connsiteY7"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12700 w 5588000"/>
              <a:gd name="connsiteY4" fmla="*/ 5486400 h 5486400"/>
              <a:gd name="connsiteX5" fmla="*/ 0 w 5588000"/>
              <a:gd name="connsiteY5" fmla="*/ 4559300 h 5486400"/>
              <a:gd name="connsiteX6" fmla="*/ 12700 w 5588000"/>
              <a:gd name="connsiteY6" fmla="*/ 0 h 5486400"/>
              <a:gd name="connsiteX0" fmla="*/ 12700 w 5588000"/>
              <a:gd name="connsiteY0" fmla="*/ 0 h 5486400"/>
              <a:gd name="connsiteX1" fmla="*/ 5588000 w 5588000"/>
              <a:gd name="connsiteY1" fmla="*/ 0 h 5486400"/>
              <a:gd name="connsiteX2" fmla="*/ 5588000 w 5588000"/>
              <a:gd name="connsiteY2" fmla="*/ 5207000 h 5486400"/>
              <a:gd name="connsiteX3" fmla="*/ 5194300 w 5588000"/>
              <a:gd name="connsiteY3" fmla="*/ 5486400 h 5486400"/>
              <a:gd name="connsiteX4" fmla="*/ 0 w 5588000"/>
              <a:gd name="connsiteY4" fmla="*/ 4559300 h 5486400"/>
              <a:gd name="connsiteX5" fmla="*/ 12700 w 5588000"/>
              <a:gd name="connsiteY5" fmla="*/ 0 h 5486400"/>
              <a:gd name="connsiteX0" fmla="*/ 12700 w 5720147"/>
              <a:gd name="connsiteY0" fmla="*/ 0 h 5735348"/>
              <a:gd name="connsiteX1" fmla="*/ 5588000 w 5720147"/>
              <a:gd name="connsiteY1" fmla="*/ 0 h 5735348"/>
              <a:gd name="connsiteX2" fmla="*/ 5588000 w 5720147"/>
              <a:gd name="connsiteY2" fmla="*/ 5207000 h 5735348"/>
              <a:gd name="connsiteX3" fmla="*/ 5194300 w 5720147"/>
              <a:gd name="connsiteY3" fmla="*/ 5486400 h 5735348"/>
              <a:gd name="connsiteX4" fmla="*/ 0 w 5720147"/>
              <a:gd name="connsiteY4" fmla="*/ 4559300 h 5735348"/>
              <a:gd name="connsiteX5" fmla="*/ 12700 w 5720147"/>
              <a:gd name="connsiteY5" fmla="*/ 0 h 5735348"/>
              <a:gd name="connsiteX0" fmla="*/ 12700 w 5746975"/>
              <a:gd name="connsiteY0" fmla="*/ 0 h 5507448"/>
              <a:gd name="connsiteX1" fmla="*/ 5588000 w 5746975"/>
              <a:gd name="connsiteY1" fmla="*/ 0 h 5507448"/>
              <a:gd name="connsiteX2" fmla="*/ 5588000 w 5746975"/>
              <a:gd name="connsiteY2" fmla="*/ 5207000 h 5507448"/>
              <a:gd name="connsiteX3" fmla="*/ 5194300 w 5746975"/>
              <a:gd name="connsiteY3" fmla="*/ 5486400 h 5507448"/>
              <a:gd name="connsiteX4" fmla="*/ 0 w 5746975"/>
              <a:gd name="connsiteY4" fmla="*/ 4559300 h 5507448"/>
              <a:gd name="connsiteX5" fmla="*/ 12700 w 5746975"/>
              <a:gd name="connsiteY5" fmla="*/ 0 h 5507448"/>
              <a:gd name="connsiteX0" fmla="*/ 12700 w 5590850"/>
              <a:gd name="connsiteY0" fmla="*/ 0 h 5502473"/>
              <a:gd name="connsiteX1" fmla="*/ 5588000 w 5590850"/>
              <a:gd name="connsiteY1" fmla="*/ 0 h 5502473"/>
              <a:gd name="connsiteX2" fmla="*/ 5588000 w 5590850"/>
              <a:gd name="connsiteY2" fmla="*/ 5207000 h 5502473"/>
              <a:gd name="connsiteX3" fmla="*/ 5194300 w 5590850"/>
              <a:gd name="connsiteY3" fmla="*/ 5486400 h 5502473"/>
              <a:gd name="connsiteX4" fmla="*/ 0 w 5590850"/>
              <a:gd name="connsiteY4" fmla="*/ 4559300 h 5502473"/>
              <a:gd name="connsiteX5" fmla="*/ 12700 w 5590850"/>
              <a:gd name="connsiteY5" fmla="*/ 0 h 5502473"/>
              <a:gd name="connsiteX0" fmla="*/ 12700 w 5588103"/>
              <a:gd name="connsiteY0" fmla="*/ 0 h 5210014"/>
              <a:gd name="connsiteX1" fmla="*/ 5588000 w 5588103"/>
              <a:gd name="connsiteY1" fmla="*/ 0 h 5210014"/>
              <a:gd name="connsiteX2" fmla="*/ 5588000 w 5588103"/>
              <a:gd name="connsiteY2" fmla="*/ 5207000 h 5210014"/>
              <a:gd name="connsiteX3" fmla="*/ 3952523 w 5588103"/>
              <a:gd name="connsiteY3" fmla="*/ 4639733 h 5210014"/>
              <a:gd name="connsiteX4" fmla="*/ 0 w 5588103"/>
              <a:gd name="connsiteY4" fmla="*/ 4559300 h 5210014"/>
              <a:gd name="connsiteX5" fmla="*/ 12700 w 5588103"/>
              <a:gd name="connsiteY5" fmla="*/ 0 h 5210014"/>
              <a:gd name="connsiteX0" fmla="*/ 12700 w 5603269"/>
              <a:gd name="connsiteY0" fmla="*/ 0 h 5513308"/>
              <a:gd name="connsiteX1" fmla="*/ 5588000 w 5603269"/>
              <a:gd name="connsiteY1" fmla="*/ 0 h 5513308"/>
              <a:gd name="connsiteX2" fmla="*/ 5588000 w 5603269"/>
              <a:gd name="connsiteY2" fmla="*/ 5207000 h 5513308"/>
              <a:gd name="connsiteX3" fmla="*/ 5290256 w 5603269"/>
              <a:gd name="connsiteY3" fmla="*/ 5497688 h 5513308"/>
              <a:gd name="connsiteX4" fmla="*/ 0 w 5603269"/>
              <a:gd name="connsiteY4" fmla="*/ 4559300 h 5513308"/>
              <a:gd name="connsiteX5" fmla="*/ 12700 w 5603269"/>
              <a:gd name="connsiteY5" fmla="*/ 0 h 5513308"/>
              <a:gd name="connsiteX0" fmla="*/ 12700 w 5590578"/>
              <a:gd name="connsiteY0" fmla="*/ 0 h 5504885"/>
              <a:gd name="connsiteX1" fmla="*/ 5588000 w 5590578"/>
              <a:gd name="connsiteY1" fmla="*/ 0 h 5504885"/>
              <a:gd name="connsiteX2" fmla="*/ 5588000 w 5590578"/>
              <a:gd name="connsiteY2" fmla="*/ 5207000 h 5504885"/>
              <a:gd name="connsiteX3" fmla="*/ 5290256 w 5590578"/>
              <a:gd name="connsiteY3" fmla="*/ 5497688 h 5504885"/>
              <a:gd name="connsiteX4" fmla="*/ 0 w 5590578"/>
              <a:gd name="connsiteY4" fmla="*/ 4559300 h 5504885"/>
              <a:gd name="connsiteX5" fmla="*/ 12700 w 5590578"/>
              <a:gd name="connsiteY5" fmla="*/ 0 h 5504885"/>
              <a:gd name="connsiteX0" fmla="*/ 12700 w 5590578"/>
              <a:gd name="connsiteY0" fmla="*/ 0 h 5505130"/>
              <a:gd name="connsiteX1" fmla="*/ 5588000 w 5590578"/>
              <a:gd name="connsiteY1" fmla="*/ 0 h 5505130"/>
              <a:gd name="connsiteX2" fmla="*/ 5588000 w 5590578"/>
              <a:gd name="connsiteY2" fmla="*/ 5218289 h 5505130"/>
              <a:gd name="connsiteX3" fmla="*/ 5290256 w 5590578"/>
              <a:gd name="connsiteY3" fmla="*/ 5497688 h 5505130"/>
              <a:gd name="connsiteX4" fmla="*/ 0 w 5590578"/>
              <a:gd name="connsiteY4" fmla="*/ 4559300 h 5505130"/>
              <a:gd name="connsiteX5" fmla="*/ 12700 w 5590578"/>
              <a:gd name="connsiteY5" fmla="*/ 0 h 5505130"/>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4163"/>
              <a:gd name="connsiteX1" fmla="*/ 5588000 w 5588000"/>
              <a:gd name="connsiteY1" fmla="*/ 0 h 5504163"/>
              <a:gd name="connsiteX2" fmla="*/ 5588000 w 5588000"/>
              <a:gd name="connsiteY2" fmla="*/ 5218289 h 5504163"/>
              <a:gd name="connsiteX3" fmla="*/ 5290256 w 5588000"/>
              <a:gd name="connsiteY3" fmla="*/ 5497688 h 5504163"/>
              <a:gd name="connsiteX4" fmla="*/ 0 w 5588000"/>
              <a:gd name="connsiteY4" fmla="*/ 4559300 h 5504163"/>
              <a:gd name="connsiteX5" fmla="*/ 12700 w 5588000"/>
              <a:gd name="connsiteY5" fmla="*/ 0 h 5504163"/>
              <a:gd name="connsiteX0" fmla="*/ 12700 w 5588000"/>
              <a:gd name="connsiteY0" fmla="*/ 0 h 5501154"/>
              <a:gd name="connsiteX1" fmla="*/ 5588000 w 5588000"/>
              <a:gd name="connsiteY1" fmla="*/ 0 h 5501154"/>
              <a:gd name="connsiteX2" fmla="*/ 5588000 w 5588000"/>
              <a:gd name="connsiteY2" fmla="*/ 5218289 h 5501154"/>
              <a:gd name="connsiteX3" fmla="*/ 5290256 w 5588000"/>
              <a:gd name="connsiteY3" fmla="*/ 5497688 h 5501154"/>
              <a:gd name="connsiteX4" fmla="*/ 0 w 5588000"/>
              <a:gd name="connsiteY4" fmla="*/ 4559300 h 5501154"/>
              <a:gd name="connsiteX5" fmla="*/ 12700 w 5588000"/>
              <a:gd name="connsiteY5" fmla="*/ 0 h 550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501154">
                <a:moveTo>
                  <a:pt x="12700" y="0"/>
                </a:moveTo>
                <a:lnTo>
                  <a:pt x="5588000" y="0"/>
                </a:lnTo>
                <a:lnTo>
                  <a:pt x="5588000" y="5218289"/>
                </a:lnTo>
                <a:cubicBezTo>
                  <a:pt x="5584276" y="5214785"/>
                  <a:pt x="5617634" y="5537906"/>
                  <a:pt x="5290256" y="5497688"/>
                </a:cubicBezTo>
                <a:lnTo>
                  <a:pt x="0" y="4559300"/>
                </a:lnTo>
                <a:cubicBezTo>
                  <a:pt x="4233" y="3039533"/>
                  <a:pt x="8467" y="1519767"/>
                  <a:pt x="12700" y="0"/>
                </a:cubicBezTo>
                <a:close/>
              </a:path>
            </a:pathLst>
          </a:custGeom>
          <a:solidFill>
            <a:schemeClr val="bg2"/>
          </a:solidFill>
        </p:spPr>
        <p:txBody>
          <a:bodyPr/>
          <a:lstStyle>
            <a:lvl1pPr>
              <a:defRPr>
                <a:solidFill>
                  <a:schemeClr val="tx1"/>
                </a:solidFill>
              </a:defRPr>
            </a:lvl1pPr>
          </a:lstStyle>
          <a:p>
            <a:pPr lvl="0"/>
            <a:r>
              <a:rPr lang="en-US" noProof="0"/>
              <a:t>Click icon to add picture</a:t>
            </a:r>
            <a:endParaRPr lang="en-US" noProof="0" dirty="0"/>
          </a:p>
        </p:txBody>
      </p:sp>
      <p:sp>
        <p:nvSpPr>
          <p:cNvPr id="6" name="Title 4"/>
          <p:cNvSpPr>
            <a:spLocks noGrp="1"/>
          </p:cNvSpPr>
          <p:nvPr>
            <p:ph type="title"/>
          </p:nvPr>
        </p:nvSpPr>
        <p:spPr>
          <a:xfrm>
            <a:off x="3810785" y="-2"/>
            <a:ext cx="5333215" cy="44777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1124712" tIns="1097280" rIns="457200"/>
          <a:lstStyle>
            <a:lvl1pPr>
              <a:defRPr b="0" baseline="0">
                <a:latin typeface="+mj-lt"/>
              </a:defRPr>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C276F09C-9F8B-45B6-998B-7835BA2718E8}"/>
              </a:ext>
            </a:extLst>
          </p:cNvPr>
          <p:cNvSpPr>
            <a:spLocks noGrp="1"/>
          </p:cNvSpPr>
          <p:nvPr>
            <p:ph type="ftr" sz="quarter" idx="13"/>
          </p:nvPr>
        </p:nvSpPr>
        <p:spPr/>
        <p:txBody>
          <a:bodyPr/>
          <a:lstStyle>
            <a:lvl1pPr eaLnBrk="1" fontAlgn="auto" hangingPunct="1">
              <a:spcBef>
                <a:spcPts val="0"/>
              </a:spcBef>
              <a:spcAft>
                <a:spcPts val="0"/>
              </a:spcAft>
              <a:defRPr>
                <a:latin typeface="+mn-lt"/>
              </a:defRPr>
            </a:lvl1pPr>
          </a:lstStyle>
          <a:p>
            <a:pPr>
              <a:defRPr/>
            </a:pPr>
            <a:r>
              <a:rPr lang="en-US"/>
              <a:t>Presentation Title</a:t>
            </a:r>
          </a:p>
        </p:txBody>
      </p:sp>
      <p:sp>
        <p:nvSpPr>
          <p:cNvPr id="5" name="Slide Number Placeholder 3">
            <a:extLst>
              <a:ext uri="{FF2B5EF4-FFF2-40B4-BE49-F238E27FC236}">
                <a16:creationId xmlns:a16="http://schemas.microsoft.com/office/drawing/2014/main" id="{576C530B-BF80-4060-B6BF-07B13646D52C}"/>
              </a:ext>
            </a:extLst>
          </p:cNvPr>
          <p:cNvSpPr>
            <a:spLocks noGrp="1"/>
          </p:cNvSpPr>
          <p:nvPr>
            <p:ph type="sldNum" sz="quarter" idx="14"/>
          </p:nvPr>
        </p:nvSpPr>
        <p:spPr/>
        <p:txBody>
          <a:bodyPr/>
          <a:lstStyle>
            <a:lvl1pPr>
              <a:defRPr/>
            </a:lvl1pPr>
          </a:lstStyle>
          <a:p>
            <a:pPr>
              <a:defRPr/>
            </a:pPr>
            <a:fld id="{51C2580E-ACF0-4BF8-99D8-82B2BD68CFAD}" type="slidenum">
              <a:rPr lang="en-US"/>
              <a:pPr>
                <a:defRPr/>
              </a:pPr>
              <a:t>‹#›</a:t>
            </a:fld>
            <a:endParaRPr lang="en-US"/>
          </a:p>
        </p:txBody>
      </p:sp>
    </p:spTree>
    <p:extLst>
      <p:ext uri="{BB962C8B-B14F-4D97-AF65-F5344CB8AC3E}">
        <p14:creationId xmlns:p14="http://schemas.microsoft.com/office/powerpoint/2010/main" val="3229468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sv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5.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8.xml"/><Relationship Id="rId1" Type="http://schemas.openxmlformats.org/officeDocument/2006/relationships/slideLayout" Target="../slideLayouts/slideLayout28.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EBB7284-D0BA-454D-B4B2-D48FB88FC33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4800" y="411162"/>
            <a:ext cx="2206709" cy="655638"/>
          </a:xfrm>
          <a:prstGeom prst="rect">
            <a:avLst/>
          </a:prstGeom>
        </p:spPr>
      </p:pic>
    </p:spTree>
  </p:cSld>
  <p:clrMap bg1="lt1" tx1="dk1" bg2="lt2" tx2="dk2" accent1="accent1" accent2="accent2" accent3="accent3" accent4="accent4" accent5="accent5" accent6="accent6" hlink="hlink" folHlink="folHlink"/>
  <p:sldLayoutIdLst>
    <p:sldLayoutId id="2147483912" r:id="rId1"/>
    <p:sldLayoutId id="2147483908" r:id="rId2"/>
    <p:sldLayoutId id="2147483913" r:id="rId3"/>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6E427394-EFB6-4074-849D-22AA406BE1EF}"/>
              </a:ext>
            </a:extLst>
          </p:cNvPr>
          <p:cNvSpPr>
            <a:spLocks noGrp="1" noChangeArrowheads="1"/>
          </p:cNvSpPr>
          <p:nvPr>
            <p:ph type="body" idx="1"/>
          </p:nvPr>
        </p:nvSpPr>
        <p:spPr bwMode="auto">
          <a:xfrm>
            <a:off x="3211513" y="320675"/>
            <a:ext cx="4151312"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292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Title Placeholder 7">
            <a:extLst>
              <a:ext uri="{FF2B5EF4-FFF2-40B4-BE49-F238E27FC236}">
                <a16:creationId xmlns:a16="http://schemas.microsoft.com/office/drawing/2014/main" id="{B8B73140-DAFD-4DFC-96C5-1AEA7F6C2EAD}"/>
              </a:ext>
            </a:extLst>
          </p:cNvPr>
          <p:cNvSpPr>
            <a:spLocks noGrp="1" noChangeArrowheads="1"/>
          </p:cNvSpPr>
          <p:nvPr>
            <p:ph type="title"/>
          </p:nvPr>
        </p:nvSpPr>
        <p:spPr bwMode="auto">
          <a:xfrm>
            <a:off x="336550" y="320675"/>
            <a:ext cx="12636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74320" rIns="0" bIns="0" numCol="1" anchor="t" anchorCtr="0" compatLnSpc="1">
            <a:prstTxWarp prst="textNoShape">
              <a:avLst/>
            </a:prstTxWarp>
          </a:bodyPr>
          <a:lstStyle/>
          <a:p>
            <a:pPr lvl="0"/>
            <a:r>
              <a:rPr lang="en-US" altLang="en-US"/>
              <a:t>Click to edit Master title style</a:t>
            </a:r>
          </a:p>
        </p:txBody>
      </p:sp>
      <p:sp>
        <p:nvSpPr>
          <p:cNvPr id="7" name="Slide Number Placeholder 5">
            <a:extLst>
              <a:ext uri="{FF2B5EF4-FFF2-40B4-BE49-F238E27FC236}">
                <a16:creationId xmlns:a16="http://schemas.microsoft.com/office/drawing/2014/main" id="{14D2479E-DF7E-413B-9AFB-C8A044C9697D}"/>
              </a:ext>
            </a:extLst>
          </p:cNvPr>
          <p:cNvSpPr>
            <a:spLocks noGrp="1"/>
          </p:cNvSpPr>
          <p:nvPr>
            <p:ph type="sldNum" sz="quarter" idx="4"/>
          </p:nvPr>
        </p:nvSpPr>
        <p:spPr>
          <a:xfrm>
            <a:off x="336550" y="6070600"/>
            <a:ext cx="1263650" cy="368300"/>
          </a:xfrm>
          <a:prstGeom prst="rect">
            <a:avLst/>
          </a:prstGeom>
        </p:spPr>
        <p:txBody>
          <a:bodyPr vert="horz" lIns="0" tIns="0" rIns="0" bIns="0" rtlCol="0" anchor="b" anchorCtr="0"/>
          <a:lstStyle>
            <a:lvl1pPr algn="l" eaLnBrk="1" fontAlgn="auto" hangingPunct="1">
              <a:spcBef>
                <a:spcPts val="0"/>
              </a:spcBef>
              <a:spcAft>
                <a:spcPts val="0"/>
              </a:spcAft>
              <a:defRPr sz="900">
                <a:solidFill>
                  <a:schemeClr val="tx1"/>
                </a:solidFill>
                <a:latin typeface="+mn-lt"/>
              </a:defRPr>
            </a:lvl1pPr>
            <a:lvl2pPr marL="0" indent="0">
              <a:tabLst/>
              <a:defRPr sz="900"/>
            </a:lvl2pPr>
            <a:lvl3pPr marL="0" indent="0">
              <a:tabLst/>
              <a:defRPr sz="900"/>
            </a:lvl3pPr>
            <a:lvl4pPr marL="0" indent="0">
              <a:tabLst/>
              <a:defRPr sz="900"/>
            </a:lvl4pPr>
            <a:lvl5pPr marL="0" indent="0">
              <a:tabLst/>
              <a:defRPr sz="900"/>
            </a:lvl5pPr>
            <a:lvl6pPr marL="3572" indent="0">
              <a:tabLst/>
              <a:defRPr sz="900"/>
            </a:lvl6pPr>
            <a:lvl7pPr marL="3572" indent="0">
              <a:tabLst/>
              <a:defRPr sz="900"/>
            </a:lvl7pPr>
            <a:lvl8pPr marL="3572" indent="0">
              <a:tabLst/>
              <a:defRPr sz="900"/>
            </a:lvl8pPr>
            <a:lvl9pPr marL="3572" indent="-3572">
              <a:tabLst/>
              <a:defRPr sz="900"/>
            </a:lvl9pPr>
          </a:lstStyle>
          <a:p>
            <a:pPr>
              <a:defRPr/>
            </a:pPr>
            <a:fld id="{9C170E8A-C23F-4837-BE1B-0CBDC10DF2D3}" type="slidenum">
              <a:rPr lang="en-US"/>
              <a:pPr>
                <a:defRPr/>
              </a:pPr>
              <a:t>‹#›</a:t>
            </a:fld>
            <a:endParaRPr lang="en-US" dirty="0"/>
          </a:p>
        </p:txBody>
      </p:sp>
      <p:sp>
        <p:nvSpPr>
          <p:cNvPr id="9" name="Footer Placeholder 4">
            <a:extLst>
              <a:ext uri="{FF2B5EF4-FFF2-40B4-BE49-F238E27FC236}">
                <a16:creationId xmlns:a16="http://schemas.microsoft.com/office/drawing/2014/main" id="{ABCB0304-43CA-438D-9528-8E9F2E1FDBD4}"/>
              </a:ext>
            </a:extLst>
          </p:cNvPr>
          <p:cNvSpPr>
            <a:spLocks noGrp="1"/>
          </p:cNvSpPr>
          <p:nvPr>
            <p:ph type="ftr" sz="quarter" idx="3"/>
          </p:nvPr>
        </p:nvSpPr>
        <p:spPr>
          <a:xfrm>
            <a:off x="3211513" y="6070600"/>
            <a:ext cx="2708275" cy="368300"/>
          </a:xfrm>
          <a:prstGeom prst="rect">
            <a:avLst/>
          </a:prstGeom>
        </p:spPr>
        <p:txBody>
          <a:bodyPr vert="horz" wrap="square" lIns="0" tIns="0" rIns="0" bIns="0" rtlCol="0" anchor="b" anchorCtr="0"/>
          <a:lstStyle>
            <a:lvl1pPr algn="ctr">
              <a:defRPr sz="900">
                <a:solidFill>
                  <a:schemeClr val="tx1"/>
                </a:solidFill>
              </a:defRPr>
            </a:lvl1pPr>
            <a:lvl2pPr marL="3572" indent="0" algn="ctr">
              <a:tabLst/>
              <a:defRPr sz="900"/>
            </a:lvl2pPr>
            <a:lvl3pPr marL="3572" indent="0" algn="ctr">
              <a:tabLst/>
              <a:defRPr sz="900"/>
            </a:lvl3pPr>
            <a:lvl4pPr marL="3572" indent="0" algn="ctr">
              <a:tabLst/>
              <a:defRPr sz="900"/>
            </a:lvl4pPr>
            <a:lvl5pPr marL="3572" indent="0" algn="ctr">
              <a:tabLst/>
              <a:defRPr sz="900"/>
            </a:lvl5pPr>
            <a:lvl6pPr marL="3572" indent="0" algn="ctr">
              <a:tabLst/>
              <a:defRPr sz="900"/>
            </a:lvl6pPr>
            <a:lvl7pPr marL="3572" indent="0" algn="ctr">
              <a:tabLst/>
              <a:defRPr sz="900"/>
            </a:lvl7pPr>
            <a:lvl8pPr marL="3572" indent="0" algn="ctr">
              <a:tabLst/>
              <a:defRPr sz="900"/>
            </a:lvl8pPr>
            <a:lvl9pPr marL="3572" lvl="8" indent="0" algn="ctr">
              <a:tabLst/>
              <a:defRPr sz="900">
                <a:latin typeface="+mn-lt"/>
              </a:defRPr>
            </a:lvl9pPr>
          </a:lstStyle>
          <a:p>
            <a:pPr lvl="8">
              <a:defRPr/>
            </a:pPr>
            <a:r>
              <a:rPr lang="en-US"/>
              <a:t>Presentation Title</a:t>
            </a:r>
          </a:p>
        </p:txBody>
      </p:sp>
      <p:pic>
        <p:nvPicPr>
          <p:cNvPr id="8" name="Graphic 7">
            <a:extLst>
              <a:ext uri="{FF2B5EF4-FFF2-40B4-BE49-F238E27FC236}">
                <a16:creationId xmlns:a16="http://schemas.microsoft.com/office/drawing/2014/main" id="{BF0ED035-5CB2-48F0-B104-7D4B9D58AF8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05910" y="5840041"/>
            <a:ext cx="1785937" cy="530622"/>
          </a:xfrm>
          <a:prstGeom prst="rect">
            <a:avLst/>
          </a:prstGeom>
        </p:spPr>
      </p:pic>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Lst>
  <p:hf hdr="0" dt="0"/>
  <p:txStyles>
    <p:titleStyle>
      <a:lvl1pPr algn="l" defTabSz="685800" rtl="0" eaLnBrk="0" fontAlgn="base" hangingPunct="0">
        <a:lnSpc>
          <a:spcPct val="90000"/>
        </a:lnSpc>
        <a:spcBef>
          <a:spcPct val="0"/>
        </a:spcBef>
        <a:spcAft>
          <a:spcPct val="0"/>
        </a:spcAft>
        <a:defRPr sz="3000" b="1" kern="1200">
          <a:solidFill>
            <a:schemeClr val="bg1"/>
          </a:solidFill>
          <a:latin typeface="Calibri" charset="0"/>
          <a:ea typeface="Calibri" charset="0"/>
          <a:cs typeface="Calibri" charset="0"/>
        </a:defRPr>
      </a:lvl1pPr>
      <a:lvl2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9pPr>
    </p:titleStyle>
    <p:bodyStyle>
      <a:lvl1pPr marL="257175" indent="-257175" algn="l" defTabSz="685800" rtl="0" eaLnBrk="0" fontAlgn="base" hangingPunct="0">
        <a:lnSpc>
          <a:spcPct val="90000"/>
        </a:lnSpc>
        <a:spcBef>
          <a:spcPts val="750"/>
        </a:spcBef>
        <a:spcAft>
          <a:spcPct val="0"/>
        </a:spcAft>
        <a:buFont typeface="Calibri Light" panose="020F0302020204030204" pitchFamily="34" charset="0"/>
        <a:buAutoNum type="arabicPeriod"/>
        <a:defRPr sz="1300" kern="1200">
          <a:solidFill>
            <a:schemeClr val="bg1"/>
          </a:solidFill>
          <a:latin typeface="+mn-lt"/>
          <a:ea typeface="+mn-ea"/>
          <a:cs typeface="+mn-cs"/>
        </a:defRPr>
      </a:lvl1pPr>
      <a:lvl2pPr marL="376238" indent="-10160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2pPr>
      <a:lvl3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3pPr>
      <a:lvl4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4pPr>
      <a:lvl5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5pPr>
      <a:lvl6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6pPr>
      <a:lvl7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7pPr>
      <a:lvl8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8pPr>
      <a:lvl9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4C1684BE-E4D7-4C57-BCED-E75C7F556C9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91400" y="5810250"/>
            <a:ext cx="15033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E735B237-8625-46CF-B04E-A05170241B8C}"/>
              </a:ext>
            </a:extLst>
          </p:cNvPr>
          <p:cNvSpPr>
            <a:spLocks noGrp="1"/>
          </p:cNvSpPr>
          <p:nvPr>
            <p:ph type="sldNum" sz="quarter" idx="4"/>
          </p:nvPr>
        </p:nvSpPr>
        <p:spPr>
          <a:xfrm>
            <a:off x="336550" y="6070600"/>
            <a:ext cx="1263650" cy="368300"/>
          </a:xfrm>
          <a:prstGeom prst="rect">
            <a:avLst/>
          </a:prstGeom>
        </p:spPr>
        <p:txBody>
          <a:bodyPr vert="horz" lIns="0" tIns="0" rIns="0" bIns="0" rtlCol="0" anchor="b" anchorCtr="0"/>
          <a:lstStyle>
            <a:lvl1pPr algn="l" eaLnBrk="1" fontAlgn="auto" hangingPunct="1">
              <a:spcBef>
                <a:spcPts val="0"/>
              </a:spcBef>
              <a:spcAft>
                <a:spcPts val="0"/>
              </a:spcAft>
              <a:defRPr sz="900">
                <a:solidFill>
                  <a:schemeClr val="tx1"/>
                </a:solidFill>
                <a:latin typeface="+mn-lt"/>
              </a:defRPr>
            </a:lvl1pPr>
            <a:lvl2pPr marL="0" indent="0">
              <a:tabLst/>
              <a:defRPr sz="900"/>
            </a:lvl2pPr>
            <a:lvl3pPr marL="0" indent="0">
              <a:tabLst/>
              <a:defRPr sz="900"/>
            </a:lvl3pPr>
            <a:lvl4pPr marL="0" indent="0">
              <a:tabLst/>
              <a:defRPr sz="900"/>
            </a:lvl4pPr>
            <a:lvl5pPr marL="0" indent="0">
              <a:tabLst/>
              <a:defRPr sz="900"/>
            </a:lvl5pPr>
            <a:lvl6pPr marL="3572" indent="0">
              <a:tabLst/>
              <a:defRPr sz="900"/>
            </a:lvl6pPr>
            <a:lvl7pPr marL="3572" indent="0">
              <a:tabLst/>
              <a:defRPr sz="900"/>
            </a:lvl7pPr>
            <a:lvl8pPr marL="3572" indent="0">
              <a:tabLst/>
              <a:defRPr sz="900"/>
            </a:lvl8pPr>
            <a:lvl9pPr marL="3572" indent="-3572">
              <a:tabLst/>
              <a:defRPr sz="900"/>
            </a:lvl9pPr>
          </a:lstStyle>
          <a:p>
            <a:pPr>
              <a:defRPr/>
            </a:pPr>
            <a:fld id="{118E02F2-380A-426A-A4BC-72F19DB35E77}" type="slidenum">
              <a:rPr lang="en-US"/>
              <a:pPr>
                <a:defRPr/>
              </a:pPr>
              <a:t>‹#›</a:t>
            </a:fld>
            <a:endParaRPr lang="en-US" dirty="0"/>
          </a:p>
        </p:txBody>
      </p:sp>
      <p:sp>
        <p:nvSpPr>
          <p:cNvPr id="9" name="Footer Placeholder 4">
            <a:extLst>
              <a:ext uri="{FF2B5EF4-FFF2-40B4-BE49-F238E27FC236}">
                <a16:creationId xmlns:a16="http://schemas.microsoft.com/office/drawing/2014/main" id="{4399993F-CF7E-45A6-843B-F864C43CC381}"/>
              </a:ext>
            </a:extLst>
          </p:cNvPr>
          <p:cNvSpPr>
            <a:spLocks noGrp="1"/>
          </p:cNvSpPr>
          <p:nvPr>
            <p:ph type="ftr" sz="quarter" idx="3"/>
          </p:nvPr>
        </p:nvSpPr>
        <p:spPr>
          <a:xfrm>
            <a:off x="3211513" y="6070600"/>
            <a:ext cx="2708275" cy="368300"/>
          </a:xfrm>
          <a:prstGeom prst="rect">
            <a:avLst/>
          </a:prstGeom>
        </p:spPr>
        <p:txBody>
          <a:bodyPr vert="horz" wrap="square" lIns="0" tIns="0" rIns="0" bIns="0" rtlCol="0" anchor="b" anchorCtr="0"/>
          <a:lstStyle>
            <a:lvl1pPr algn="ctr">
              <a:defRPr sz="900">
                <a:solidFill>
                  <a:schemeClr val="tx1"/>
                </a:solidFill>
              </a:defRPr>
            </a:lvl1pPr>
            <a:lvl2pPr marL="3572" indent="0" algn="ctr">
              <a:tabLst/>
              <a:defRPr sz="900"/>
            </a:lvl2pPr>
            <a:lvl3pPr marL="3572" indent="0" algn="ctr">
              <a:tabLst/>
              <a:defRPr sz="900"/>
            </a:lvl3pPr>
            <a:lvl4pPr marL="3572" indent="0" algn="ctr">
              <a:tabLst/>
              <a:defRPr sz="900"/>
            </a:lvl4pPr>
            <a:lvl5pPr marL="3572" indent="0" algn="ctr">
              <a:tabLst/>
              <a:defRPr sz="900"/>
            </a:lvl5pPr>
            <a:lvl6pPr marL="3572" indent="0" algn="ctr">
              <a:tabLst/>
              <a:defRPr sz="900"/>
            </a:lvl6pPr>
            <a:lvl7pPr marL="3572" indent="0" algn="ctr">
              <a:tabLst/>
              <a:defRPr sz="900"/>
            </a:lvl7pPr>
            <a:lvl8pPr marL="3572" indent="0" algn="ctr">
              <a:tabLst/>
              <a:defRPr sz="900"/>
            </a:lvl8pPr>
            <a:lvl9pPr marL="3572" lvl="8" indent="0" algn="ctr">
              <a:tabLst/>
              <a:defRPr sz="900">
                <a:latin typeface="+mn-lt"/>
              </a:defRPr>
            </a:lvl9pPr>
          </a:lstStyle>
          <a:p>
            <a:pPr lvl="8">
              <a:defRPr/>
            </a:pPr>
            <a:r>
              <a:rPr lang="en-US"/>
              <a:t>Presentation Title</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Lst>
  <p:hf hdr="0" dt="0"/>
  <p:txStyles>
    <p:titleStyle>
      <a:lvl1pPr algn="l" defTabSz="685800" rtl="0" eaLnBrk="0" fontAlgn="base" hangingPunct="0">
        <a:lnSpc>
          <a:spcPct val="90000"/>
        </a:lnSpc>
        <a:spcBef>
          <a:spcPct val="0"/>
        </a:spcBef>
        <a:spcAft>
          <a:spcPct val="0"/>
        </a:spcAft>
        <a:defRPr sz="3000" b="1" kern="1200">
          <a:solidFill>
            <a:schemeClr val="bg1"/>
          </a:solidFill>
          <a:latin typeface="Calibri" charset="0"/>
          <a:ea typeface="Calibri" charset="0"/>
          <a:cs typeface="Calibri" charset="0"/>
        </a:defRPr>
      </a:lvl1pPr>
      <a:lvl2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3000" b="1">
          <a:solidFill>
            <a:schemeClr val="bg1"/>
          </a:solidFill>
          <a:latin typeface="Calibri" panose="020F0502020204030204" pitchFamily="34" charset="0"/>
          <a:cs typeface="Calibri" panose="020F0502020204030204" pitchFamily="34" charset="0"/>
        </a:defRPr>
      </a:lvl9pPr>
    </p:titleStyle>
    <p:bodyStyle>
      <a:lvl1pPr marL="257175" indent="-257175" algn="l" defTabSz="685800" rtl="0" eaLnBrk="0" fontAlgn="base" hangingPunct="0">
        <a:lnSpc>
          <a:spcPct val="90000"/>
        </a:lnSpc>
        <a:spcBef>
          <a:spcPts val="750"/>
        </a:spcBef>
        <a:spcAft>
          <a:spcPct val="0"/>
        </a:spcAft>
        <a:buFont typeface="Calibri Light" panose="020F0302020204030204" pitchFamily="34" charset="0"/>
        <a:buAutoNum type="arabicPeriod"/>
        <a:defRPr sz="1300" kern="1200">
          <a:solidFill>
            <a:schemeClr val="bg1"/>
          </a:solidFill>
          <a:latin typeface="+mn-lt"/>
          <a:ea typeface="+mn-ea"/>
          <a:cs typeface="+mn-cs"/>
        </a:defRPr>
      </a:lvl1pPr>
      <a:lvl2pPr marL="376238" indent="-10160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2pPr>
      <a:lvl3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3pPr>
      <a:lvl4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4pPr>
      <a:lvl5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5pPr>
      <a:lvl6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6pPr>
      <a:lvl7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7pPr>
      <a:lvl8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8pPr>
      <a:lvl9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86EF33A-ED83-4E05-97E7-9E6C17E6689C}"/>
              </a:ext>
            </a:extLst>
          </p:cNvPr>
          <p:cNvSpPr>
            <a:spLocks noGrp="1" noChangeArrowheads="1"/>
          </p:cNvSpPr>
          <p:nvPr>
            <p:ph type="title"/>
          </p:nvPr>
        </p:nvSpPr>
        <p:spPr bwMode="auto">
          <a:xfrm>
            <a:off x="336550" y="1508125"/>
            <a:ext cx="41497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84048" rIns="0" bIns="0" numCol="1" anchor="t" anchorCtr="0" compatLnSpc="1">
            <a:prstTxWarp prst="textNoShape">
              <a:avLst/>
            </a:prstTxWarp>
          </a:bodyPr>
          <a:lstStyle/>
          <a:p>
            <a:pPr lvl="0"/>
            <a:r>
              <a:rPr lang="en-US" altLang="en-US"/>
              <a:t>Click to edit Master title style</a:t>
            </a:r>
          </a:p>
        </p:txBody>
      </p:sp>
      <p:sp>
        <p:nvSpPr>
          <p:cNvPr id="8" name="Slide Number Placeholder 5">
            <a:extLst>
              <a:ext uri="{FF2B5EF4-FFF2-40B4-BE49-F238E27FC236}">
                <a16:creationId xmlns:a16="http://schemas.microsoft.com/office/drawing/2014/main" id="{4807358C-9E5B-42A4-A61C-4FD4A053A439}"/>
              </a:ext>
            </a:extLst>
          </p:cNvPr>
          <p:cNvSpPr>
            <a:spLocks noGrp="1"/>
          </p:cNvSpPr>
          <p:nvPr>
            <p:ph type="sldNum" sz="quarter" idx="4"/>
          </p:nvPr>
        </p:nvSpPr>
        <p:spPr>
          <a:xfrm>
            <a:off x="336550" y="6070600"/>
            <a:ext cx="1263650" cy="368300"/>
          </a:xfrm>
          <a:prstGeom prst="rect">
            <a:avLst/>
          </a:prstGeom>
        </p:spPr>
        <p:txBody>
          <a:bodyPr vert="horz" lIns="0" tIns="0" rIns="0" bIns="0" rtlCol="0" anchor="b" anchorCtr="0"/>
          <a:lstStyle>
            <a:lvl1pPr algn="l" eaLnBrk="1" fontAlgn="auto" hangingPunct="1">
              <a:spcBef>
                <a:spcPts val="0"/>
              </a:spcBef>
              <a:spcAft>
                <a:spcPts val="0"/>
              </a:spcAft>
              <a:defRPr sz="900">
                <a:solidFill>
                  <a:schemeClr val="tx1"/>
                </a:solidFill>
                <a:latin typeface="+mn-lt"/>
              </a:defRPr>
            </a:lvl1pPr>
            <a:lvl2pPr marL="0" indent="0">
              <a:tabLst/>
              <a:defRPr sz="900"/>
            </a:lvl2pPr>
            <a:lvl3pPr marL="0" indent="0">
              <a:tabLst/>
              <a:defRPr sz="900"/>
            </a:lvl3pPr>
            <a:lvl4pPr marL="0" indent="0">
              <a:tabLst/>
              <a:defRPr sz="900"/>
            </a:lvl4pPr>
            <a:lvl5pPr marL="0" indent="0">
              <a:tabLst/>
              <a:defRPr sz="900"/>
            </a:lvl5pPr>
            <a:lvl6pPr marL="3572" indent="0">
              <a:tabLst/>
              <a:defRPr sz="900"/>
            </a:lvl6pPr>
            <a:lvl7pPr marL="3572" indent="0">
              <a:tabLst/>
              <a:defRPr sz="900"/>
            </a:lvl7pPr>
            <a:lvl8pPr marL="3572" indent="0">
              <a:tabLst/>
              <a:defRPr sz="900"/>
            </a:lvl8pPr>
            <a:lvl9pPr marL="3572" indent="-3572">
              <a:tabLst/>
              <a:defRPr sz="900"/>
            </a:lvl9pPr>
          </a:lstStyle>
          <a:p>
            <a:pPr>
              <a:defRPr/>
            </a:pPr>
            <a:fld id="{7BCA8EF3-E51A-4AA9-ADFD-F3E4120B568B}" type="slidenum">
              <a:rPr lang="en-US"/>
              <a:pPr>
                <a:defRPr/>
              </a:pPr>
              <a:t>‹#›</a:t>
            </a:fld>
            <a:endParaRPr lang="en-US" dirty="0"/>
          </a:p>
        </p:txBody>
      </p:sp>
      <p:sp>
        <p:nvSpPr>
          <p:cNvPr id="9" name="Footer Placeholder 4">
            <a:extLst>
              <a:ext uri="{FF2B5EF4-FFF2-40B4-BE49-F238E27FC236}">
                <a16:creationId xmlns:a16="http://schemas.microsoft.com/office/drawing/2014/main" id="{EEB17DE8-D65E-45D9-A7E4-B659E71E4E6E}"/>
              </a:ext>
            </a:extLst>
          </p:cNvPr>
          <p:cNvSpPr>
            <a:spLocks noGrp="1"/>
          </p:cNvSpPr>
          <p:nvPr>
            <p:ph type="ftr" sz="quarter" idx="3"/>
          </p:nvPr>
        </p:nvSpPr>
        <p:spPr>
          <a:xfrm>
            <a:off x="3211513" y="6070600"/>
            <a:ext cx="2708275" cy="368300"/>
          </a:xfrm>
          <a:prstGeom prst="rect">
            <a:avLst/>
          </a:prstGeom>
        </p:spPr>
        <p:txBody>
          <a:bodyPr vert="horz" wrap="square" lIns="0" tIns="0" rIns="0" bIns="0" rtlCol="0" anchor="b" anchorCtr="0"/>
          <a:lstStyle>
            <a:lvl1pPr algn="ctr">
              <a:defRPr sz="900">
                <a:solidFill>
                  <a:schemeClr val="tx1"/>
                </a:solidFill>
              </a:defRPr>
            </a:lvl1pPr>
            <a:lvl2pPr marL="3572" indent="0" algn="ctr">
              <a:tabLst/>
              <a:defRPr sz="900"/>
            </a:lvl2pPr>
            <a:lvl3pPr marL="3572" indent="0" algn="ctr">
              <a:tabLst/>
              <a:defRPr sz="900"/>
            </a:lvl3pPr>
            <a:lvl4pPr marL="3572" indent="0" algn="ctr">
              <a:tabLst/>
              <a:defRPr sz="900"/>
            </a:lvl4pPr>
            <a:lvl5pPr marL="3572" indent="0" algn="ctr">
              <a:tabLst/>
              <a:defRPr sz="900"/>
            </a:lvl5pPr>
            <a:lvl6pPr marL="3572" indent="0" algn="ctr">
              <a:tabLst/>
              <a:defRPr sz="900"/>
            </a:lvl6pPr>
            <a:lvl7pPr marL="3572" indent="0" algn="ctr">
              <a:tabLst/>
              <a:defRPr sz="900"/>
            </a:lvl7pPr>
            <a:lvl8pPr marL="3572" indent="0" algn="ctr">
              <a:tabLst/>
              <a:defRPr sz="900"/>
            </a:lvl8pPr>
            <a:lvl9pPr marL="3572" lvl="8" indent="0" algn="ctr">
              <a:tabLst/>
              <a:defRPr sz="900">
                <a:latin typeface="+mn-lt"/>
              </a:defRPr>
            </a:lvl9pPr>
          </a:lstStyle>
          <a:p>
            <a:pPr lvl="8">
              <a:defRPr/>
            </a:pPr>
            <a:r>
              <a:rPr lang="en-US"/>
              <a:t>Presentation Title</a:t>
            </a:r>
          </a:p>
        </p:txBody>
      </p:sp>
      <p:pic>
        <p:nvPicPr>
          <p:cNvPr id="6" name="Graphic 5">
            <a:extLst>
              <a:ext uri="{FF2B5EF4-FFF2-40B4-BE49-F238E27FC236}">
                <a16:creationId xmlns:a16="http://schemas.microsoft.com/office/drawing/2014/main" id="{062F4F37-EAFA-474D-B3B9-DE355E57DED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05910" y="5840041"/>
            <a:ext cx="1785937" cy="530622"/>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Lst>
  <p:hf hdr="0" dt="0"/>
  <p:txStyles>
    <p:titleStyle>
      <a:lvl1pPr algn="l" defTabSz="685800" rtl="0" eaLnBrk="0" fontAlgn="base" hangingPunct="0">
        <a:lnSpc>
          <a:spcPct val="90000"/>
        </a:lnSpc>
        <a:spcBef>
          <a:spcPct val="0"/>
        </a:spcBef>
        <a:spcAft>
          <a:spcPct val="0"/>
        </a:spcAft>
        <a:defRPr sz="3000" kern="1200">
          <a:solidFill>
            <a:schemeClr val="bg1"/>
          </a:solidFill>
          <a:latin typeface="+mj-lt"/>
          <a:ea typeface="Calibri" charset="0"/>
          <a:cs typeface="Calibri" charset="0"/>
        </a:defRPr>
      </a:lvl1pPr>
      <a:lvl2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9pPr>
    </p:titleStyle>
    <p:bodyStyle>
      <a:lvl1pPr marL="257175" indent="-257175" algn="l" defTabSz="685800" rtl="0" eaLnBrk="0" fontAlgn="base" hangingPunct="0">
        <a:lnSpc>
          <a:spcPct val="90000"/>
        </a:lnSpc>
        <a:spcBef>
          <a:spcPts val="750"/>
        </a:spcBef>
        <a:spcAft>
          <a:spcPct val="0"/>
        </a:spcAft>
        <a:buFont typeface="Calibri Light" panose="020F0302020204030204" pitchFamily="34" charset="0"/>
        <a:buAutoNum type="arabicPeriod"/>
        <a:defRPr sz="1300" kern="1200">
          <a:solidFill>
            <a:schemeClr val="bg1"/>
          </a:solidFill>
          <a:latin typeface="+mn-lt"/>
          <a:ea typeface="+mn-ea"/>
          <a:cs typeface="+mn-cs"/>
        </a:defRPr>
      </a:lvl1pPr>
      <a:lvl2pPr marL="376238" indent="-10160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mn-lt"/>
          <a:ea typeface="+mn-ea"/>
          <a:cs typeface="+mn-cs"/>
        </a:defRPr>
      </a:lvl2pPr>
      <a:lvl3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3pPr>
      <a:lvl4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4pPr>
      <a:lvl5pPr marL="376238" indent="-101600" algn="l" defTabSz="685800" rtl="0" eaLnBrk="0" fontAlgn="base" hangingPunct="0">
        <a:lnSpc>
          <a:spcPct val="90000"/>
        </a:lnSpc>
        <a:spcBef>
          <a:spcPts val="375"/>
        </a:spcBef>
        <a:spcAft>
          <a:spcPct val="0"/>
        </a:spcAft>
        <a:buFont typeface=".AppleSystemUIFont"/>
        <a:buChar char="-"/>
        <a:defRPr sz="1300" kern="1200">
          <a:solidFill>
            <a:schemeClr val="bg1"/>
          </a:solidFill>
          <a:latin typeface="+mn-lt"/>
          <a:ea typeface="+mn-ea"/>
          <a:cs typeface="+mn-cs"/>
        </a:defRPr>
      </a:lvl5pPr>
      <a:lvl6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6pPr>
      <a:lvl7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7pPr>
      <a:lvl8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8pPr>
      <a:lvl9pPr marL="377190" indent="-102870" algn="l" defTabSz="685800" rtl="0" eaLnBrk="1" latinLnBrk="0" hangingPunct="1">
        <a:lnSpc>
          <a:spcPct val="90000"/>
        </a:lnSpc>
        <a:spcBef>
          <a:spcPts val="375"/>
        </a:spcBef>
        <a:buFont typeface=".AppleSystemUIFont" charset="-120"/>
        <a:buChar char="-"/>
        <a:defRPr sz="13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itle Placeholder 2">
            <a:extLst>
              <a:ext uri="{FF2B5EF4-FFF2-40B4-BE49-F238E27FC236}">
                <a16:creationId xmlns:a16="http://schemas.microsoft.com/office/drawing/2014/main" id="{55197DDD-ECB8-41AB-9CA1-D5747185804B}"/>
              </a:ext>
            </a:extLst>
          </p:cNvPr>
          <p:cNvSpPr>
            <a:spLocks noGrp="1" noChangeArrowheads="1"/>
          </p:cNvSpPr>
          <p:nvPr>
            <p:ph type="title"/>
          </p:nvPr>
        </p:nvSpPr>
        <p:spPr bwMode="auto">
          <a:xfrm>
            <a:off x="336550" y="320675"/>
            <a:ext cx="7026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7" name="Text Placeholder 2">
            <a:extLst>
              <a:ext uri="{FF2B5EF4-FFF2-40B4-BE49-F238E27FC236}">
                <a16:creationId xmlns:a16="http://schemas.microsoft.com/office/drawing/2014/main" id="{D1C5F4BC-A4B9-4714-A94A-9E0D6704F029}"/>
              </a:ext>
            </a:extLst>
          </p:cNvPr>
          <p:cNvSpPr>
            <a:spLocks noGrp="1"/>
          </p:cNvSpPr>
          <p:nvPr>
            <p:ph type="body" idx="1"/>
          </p:nvPr>
        </p:nvSpPr>
        <p:spPr>
          <a:xfrm>
            <a:off x="336550" y="2054225"/>
            <a:ext cx="7026275" cy="35718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a:extLst>
              <a:ext uri="{FF2B5EF4-FFF2-40B4-BE49-F238E27FC236}">
                <a16:creationId xmlns:a16="http://schemas.microsoft.com/office/drawing/2014/main" id="{397DA96E-D83A-4EC5-93F1-1AD0AC318B2E}"/>
              </a:ext>
            </a:extLst>
          </p:cNvPr>
          <p:cNvSpPr>
            <a:spLocks noGrp="1"/>
          </p:cNvSpPr>
          <p:nvPr>
            <p:ph type="sldNum" sz="quarter" idx="4"/>
          </p:nvPr>
        </p:nvSpPr>
        <p:spPr>
          <a:xfrm>
            <a:off x="336550" y="6070600"/>
            <a:ext cx="1263650" cy="368300"/>
          </a:xfrm>
          <a:prstGeom prst="rect">
            <a:avLst/>
          </a:prstGeom>
        </p:spPr>
        <p:txBody>
          <a:bodyPr vert="horz" lIns="0" tIns="0" rIns="0" bIns="0" rtlCol="0" anchor="b" anchorCtr="0"/>
          <a:lstStyle>
            <a:lvl1pPr algn="l" eaLnBrk="1" fontAlgn="auto" hangingPunct="1">
              <a:spcBef>
                <a:spcPts val="0"/>
              </a:spcBef>
              <a:spcAft>
                <a:spcPts val="0"/>
              </a:spcAft>
              <a:defRPr sz="900">
                <a:solidFill>
                  <a:schemeClr val="tx1"/>
                </a:solidFill>
                <a:latin typeface="+mn-lt"/>
              </a:defRPr>
            </a:lvl1pPr>
            <a:lvl2pPr marL="0" indent="0">
              <a:tabLst/>
              <a:defRPr sz="900"/>
            </a:lvl2pPr>
            <a:lvl3pPr marL="0" indent="0">
              <a:tabLst/>
              <a:defRPr sz="900"/>
            </a:lvl3pPr>
            <a:lvl4pPr marL="0" indent="0">
              <a:tabLst/>
              <a:defRPr sz="900"/>
            </a:lvl4pPr>
            <a:lvl5pPr marL="0" indent="0">
              <a:tabLst/>
              <a:defRPr sz="900"/>
            </a:lvl5pPr>
            <a:lvl6pPr marL="3572" indent="0">
              <a:tabLst/>
              <a:defRPr sz="900"/>
            </a:lvl6pPr>
            <a:lvl7pPr marL="3572" indent="0">
              <a:tabLst/>
              <a:defRPr sz="900"/>
            </a:lvl7pPr>
            <a:lvl8pPr marL="3572" indent="0">
              <a:tabLst/>
              <a:defRPr sz="900"/>
            </a:lvl8pPr>
            <a:lvl9pPr marL="3572" indent="-3572">
              <a:tabLst/>
              <a:defRPr sz="900"/>
            </a:lvl9pPr>
          </a:lstStyle>
          <a:p>
            <a:pPr>
              <a:defRPr/>
            </a:pPr>
            <a:fld id="{7881415F-DF3B-4A8F-BEC4-25D5CEB078FB}" type="slidenum">
              <a:rPr lang="en-US"/>
              <a:pPr>
                <a:defRPr/>
              </a:pPr>
              <a:t>‹#›</a:t>
            </a:fld>
            <a:endParaRPr lang="en-US" dirty="0"/>
          </a:p>
        </p:txBody>
      </p:sp>
      <p:sp>
        <p:nvSpPr>
          <p:cNvPr id="9" name="Footer Placeholder 4">
            <a:extLst>
              <a:ext uri="{FF2B5EF4-FFF2-40B4-BE49-F238E27FC236}">
                <a16:creationId xmlns:a16="http://schemas.microsoft.com/office/drawing/2014/main" id="{5A5E3484-7BC2-42C8-93D3-850E33A5DF6C}"/>
              </a:ext>
            </a:extLst>
          </p:cNvPr>
          <p:cNvSpPr>
            <a:spLocks noGrp="1"/>
          </p:cNvSpPr>
          <p:nvPr>
            <p:ph type="ftr" sz="quarter" idx="3"/>
          </p:nvPr>
        </p:nvSpPr>
        <p:spPr>
          <a:xfrm>
            <a:off x="3211513" y="6070600"/>
            <a:ext cx="2708275" cy="368300"/>
          </a:xfrm>
          <a:prstGeom prst="rect">
            <a:avLst/>
          </a:prstGeom>
        </p:spPr>
        <p:txBody>
          <a:bodyPr vert="horz" wrap="square" lIns="0" tIns="0" rIns="0" bIns="0" rtlCol="0" anchor="b" anchorCtr="0"/>
          <a:lstStyle>
            <a:lvl1pPr algn="ctr">
              <a:defRPr sz="900">
                <a:solidFill>
                  <a:schemeClr val="tx1"/>
                </a:solidFill>
              </a:defRPr>
            </a:lvl1pPr>
            <a:lvl2pPr marL="3572" indent="0" algn="ctr">
              <a:tabLst/>
              <a:defRPr sz="900"/>
            </a:lvl2pPr>
            <a:lvl3pPr marL="3572" indent="0" algn="ctr">
              <a:tabLst/>
              <a:defRPr sz="900"/>
            </a:lvl3pPr>
            <a:lvl4pPr marL="3572" indent="0" algn="ctr">
              <a:tabLst/>
              <a:defRPr sz="900"/>
            </a:lvl4pPr>
            <a:lvl5pPr marL="3572" indent="0" algn="ctr">
              <a:tabLst/>
              <a:defRPr sz="900"/>
            </a:lvl5pPr>
            <a:lvl6pPr marL="3572" indent="0" algn="ctr">
              <a:tabLst/>
              <a:defRPr sz="900"/>
            </a:lvl6pPr>
            <a:lvl7pPr marL="3572" indent="0" algn="ctr">
              <a:tabLst/>
              <a:defRPr sz="900"/>
            </a:lvl7pPr>
            <a:lvl8pPr marL="3572" indent="0" algn="ctr">
              <a:tabLst/>
              <a:defRPr sz="900"/>
            </a:lvl8pPr>
            <a:lvl9pPr marL="3572" lvl="8" indent="0" algn="ctr">
              <a:tabLst/>
              <a:defRPr sz="900">
                <a:latin typeface="+mn-lt"/>
              </a:defRPr>
            </a:lvl9pPr>
          </a:lstStyle>
          <a:p>
            <a:pPr lvl="8">
              <a:defRPr/>
            </a:pPr>
            <a:r>
              <a:rPr lang="en-US"/>
              <a:t>Presentation Title</a:t>
            </a:r>
          </a:p>
        </p:txBody>
      </p:sp>
      <p:pic>
        <p:nvPicPr>
          <p:cNvPr id="10" name="Graphic 9">
            <a:extLst>
              <a:ext uri="{FF2B5EF4-FFF2-40B4-BE49-F238E27FC236}">
                <a16:creationId xmlns:a16="http://schemas.microsoft.com/office/drawing/2014/main" id="{CBD57507-37D8-456C-B795-ED147FD9BFF1}"/>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05910" y="5840041"/>
            <a:ext cx="1785937" cy="530622"/>
          </a:xfrm>
          <a:prstGeom prst="rect">
            <a:avLst/>
          </a:prstGeom>
        </p:spPr>
      </p:pic>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Lst>
  <p:hf hdr="0" dt="0"/>
  <p:txStyles>
    <p:titleStyle>
      <a:lvl1pPr algn="l" defTabSz="685800" rtl="0" eaLnBrk="0" fontAlgn="base" hangingPunct="0">
        <a:lnSpc>
          <a:spcPct val="90000"/>
        </a:lnSpc>
        <a:spcBef>
          <a:spcPct val="0"/>
        </a:spcBef>
        <a:spcAft>
          <a:spcPct val="0"/>
        </a:spcAft>
        <a:defRPr sz="2700" kern="1200">
          <a:solidFill>
            <a:schemeClr val="bg1"/>
          </a:solidFill>
          <a:latin typeface="+mj-lt"/>
          <a:ea typeface="Calibri" charset="0"/>
          <a:cs typeface="Calibri" charset="0"/>
        </a:defRPr>
      </a:lvl1pPr>
      <a:lvl2pPr algn="l" defTabSz="685800" rtl="0" eaLnBrk="0" fontAlgn="base" hangingPunct="0">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2700">
          <a:solidFill>
            <a:schemeClr val="bg1"/>
          </a:solidFill>
          <a:latin typeface="Calibri Light" panose="020F0302020204030204" pitchFamily="34" charset="0"/>
          <a:cs typeface="Calibri" panose="020F0502020204030204" pitchFamily="34" charset="0"/>
        </a:defRPr>
      </a:lvl9pPr>
    </p:titleStyle>
    <p:bodyStyle>
      <a:lvl1pPr algn="l" defTabSz="685800" rtl="0" eaLnBrk="0" fontAlgn="base" hangingPunct="0">
        <a:lnSpc>
          <a:spcPct val="90000"/>
        </a:lnSpc>
        <a:spcBef>
          <a:spcPts val="750"/>
        </a:spcBef>
        <a:spcAft>
          <a:spcPct val="0"/>
        </a:spcAft>
        <a:defRPr b="1" kern="1200">
          <a:solidFill>
            <a:srgbClr val="48A23F"/>
          </a:solidFill>
          <a:latin typeface="Calibri" charset="0"/>
          <a:ea typeface="Calibri" charset="0"/>
          <a:cs typeface="Calibri" charset="0"/>
        </a:defRPr>
      </a:lvl1pPr>
      <a:lvl2pPr algn="l" defTabSz="685800" rtl="0" eaLnBrk="0" fontAlgn="base" hangingPunct="0">
        <a:lnSpc>
          <a:spcPct val="90000"/>
        </a:lnSpc>
        <a:spcBef>
          <a:spcPts val="975"/>
        </a:spcBef>
        <a:spcAft>
          <a:spcPct val="0"/>
        </a:spcAft>
        <a:defRPr sz="1500" kern="1200">
          <a:solidFill>
            <a:schemeClr val="tx1"/>
          </a:solidFill>
          <a:latin typeface="+mn-lt"/>
          <a:ea typeface="+mn-ea"/>
          <a:cs typeface="Calibri" panose="020F0502020204030204" pitchFamily="34" charset="0"/>
        </a:defRPr>
      </a:lvl2pPr>
      <a:lvl3pPr marL="95250" indent="-952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libri" panose="020F0502020204030204" pitchFamily="34" charset="0"/>
        </a:defRPr>
      </a:lvl3pPr>
      <a:lvl4pPr marL="239713" indent="-101600" algn="l" defTabSz="685800" rtl="0" eaLnBrk="0" fontAlgn="base" hangingPunct="0">
        <a:lnSpc>
          <a:spcPct val="90000"/>
        </a:lnSpc>
        <a:spcBef>
          <a:spcPts val="375"/>
        </a:spcBef>
        <a:spcAft>
          <a:spcPct val="0"/>
        </a:spcAft>
        <a:buFont typeface=".AppleSystemUIFont"/>
        <a:buChar char="-"/>
        <a:defRPr sz="1300" kern="1200">
          <a:solidFill>
            <a:schemeClr val="tx1"/>
          </a:solidFill>
          <a:latin typeface="+mn-lt"/>
          <a:ea typeface="+mn-ea"/>
          <a:cs typeface="Calibri" panose="020F0502020204030204" pitchFamily="34" charset="0"/>
        </a:defRPr>
      </a:lvl4pPr>
      <a:lvl5pPr marL="239713" indent="-101600" algn="l" defTabSz="685800" rtl="0" eaLnBrk="0" fontAlgn="base" hangingPunct="0">
        <a:lnSpc>
          <a:spcPct val="90000"/>
        </a:lnSpc>
        <a:spcBef>
          <a:spcPts val="375"/>
        </a:spcBef>
        <a:spcAft>
          <a:spcPct val="0"/>
        </a:spcAft>
        <a:buFont typeface=".AppleSystemUIFont"/>
        <a:buChar char="-"/>
        <a:defRPr sz="1300" kern="1200">
          <a:solidFill>
            <a:schemeClr val="tx1"/>
          </a:solidFill>
          <a:latin typeface="+mn-lt"/>
          <a:ea typeface="+mn-ea"/>
          <a:cs typeface="Calibri" panose="020F0502020204030204" pitchFamily="34" charset="0"/>
        </a:defRPr>
      </a:lvl5pPr>
      <a:lvl6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6pPr>
      <a:lvl7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7pPr>
      <a:lvl8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8pPr>
      <a:lvl9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3B9C82F9-0659-4175-BB74-737020B10B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6638" y="5810250"/>
            <a:ext cx="1501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2">
            <a:extLst>
              <a:ext uri="{FF2B5EF4-FFF2-40B4-BE49-F238E27FC236}">
                <a16:creationId xmlns:a16="http://schemas.microsoft.com/office/drawing/2014/main" id="{299CD98D-0EDA-4194-A306-90ACCB993E6C}"/>
              </a:ext>
            </a:extLst>
          </p:cNvPr>
          <p:cNvSpPr>
            <a:spLocks noGrp="1" noChangeArrowheads="1"/>
          </p:cNvSpPr>
          <p:nvPr>
            <p:ph type="title"/>
          </p:nvPr>
        </p:nvSpPr>
        <p:spPr bwMode="auto">
          <a:xfrm>
            <a:off x="3211513" y="2054225"/>
            <a:ext cx="56007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7" name="Slide Number Placeholder 5">
            <a:extLst>
              <a:ext uri="{FF2B5EF4-FFF2-40B4-BE49-F238E27FC236}">
                <a16:creationId xmlns:a16="http://schemas.microsoft.com/office/drawing/2014/main" id="{788B8062-C31A-46C3-98CA-EC9840674E81}"/>
              </a:ext>
            </a:extLst>
          </p:cNvPr>
          <p:cNvSpPr>
            <a:spLocks noGrp="1"/>
          </p:cNvSpPr>
          <p:nvPr>
            <p:ph type="sldNum" sz="quarter" idx="4"/>
          </p:nvPr>
        </p:nvSpPr>
        <p:spPr>
          <a:xfrm>
            <a:off x="336550" y="6070600"/>
            <a:ext cx="1263650" cy="368300"/>
          </a:xfrm>
          <a:prstGeom prst="rect">
            <a:avLst/>
          </a:prstGeom>
        </p:spPr>
        <p:txBody>
          <a:bodyPr vert="horz" wrap="square" lIns="0" tIns="0" rIns="0" bIns="0" numCol="1" anchor="b" anchorCtr="0" compatLnSpc="1">
            <a:prstTxWarp prst="textNoShape">
              <a:avLst/>
            </a:prstTxWarp>
          </a:bodyPr>
          <a:lstStyle>
            <a:lvl5pPr marL="0" lvl="4" eaLnBrk="1" hangingPunct="1">
              <a:defRPr sz="900">
                <a:solidFill>
                  <a:schemeClr val="bg1"/>
                </a:solidFill>
              </a:defRPr>
            </a:lvl5pPr>
          </a:lstStyle>
          <a:p>
            <a:pPr lvl="4">
              <a:defRPr/>
            </a:pPr>
            <a:fld id="{C6B09421-D665-496B-A5C2-D1E113050B03}" type="slidenum">
              <a:rPr lang="en-US" altLang="en-US"/>
              <a:pPr lvl="4">
                <a:defRPr/>
              </a:pPr>
              <a:t>‹#›</a:t>
            </a:fld>
            <a:endParaRPr lang="en-US" altLang="en-US"/>
          </a:p>
        </p:txBody>
      </p:sp>
      <p:sp>
        <p:nvSpPr>
          <p:cNvPr id="8" name="Footer Placeholder 4">
            <a:extLst>
              <a:ext uri="{FF2B5EF4-FFF2-40B4-BE49-F238E27FC236}">
                <a16:creationId xmlns:a16="http://schemas.microsoft.com/office/drawing/2014/main" id="{6AFA2910-C5C3-41CD-982A-D98D99D3765C}"/>
              </a:ext>
            </a:extLst>
          </p:cNvPr>
          <p:cNvSpPr>
            <a:spLocks noGrp="1"/>
          </p:cNvSpPr>
          <p:nvPr>
            <p:ph type="ftr" sz="quarter" idx="3"/>
          </p:nvPr>
        </p:nvSpPr>
        <p:spPr>
          <a:xfrm>
            <a:off x="3211513" y="6070600"/>
            <a:ext cx="2708275" cy="368300"/>
          </a:xfrm>
          <a:prstGeom prst="rect">
            <a:avLst/>
          </a:prstGeom>
        </p:spPr>
        <p:txBody>
          <a:bodyPr vert="horz" wrap="square" lIns="0" tIns="0" rIns="0" bIns="0" rtlCol="0" anchor="b" anchorCtr="0"/>
          <a:lstStyle>
            <a:lvl1pPr algn="ctr" eaLnBrk="1" fontAlgn="auto" hangingPunct="1">
              <a:spcBef>
                <a:spcPts val="0"/>
              </a:spcBef>
              <a:spcAft>
                <a:spcPts val="0"/>
              </a:spcAft>
              <a:defRPr sz="900">
                <a:solidFill>
                  <a:schemeClr val="bg1"/>
                </a:solidFill>
                <a:latin typeface="+mn-lt"/>
              </a:defRPr>
            </a:lvl1pPr>
            <a:lvl2pPr marL="3572" indent="0" algn="ctr">
              <a:tabLst/>
              <a:defRPr sz="900">
                <a:solidFill>
                  <a:schemeClr val="bg1"/>
                </a:solidFill>
              </a:defRPr>
            </a:lvl2pPr>
            <a:lvl3pPr marL="3572" indent="0" algn="ctr">
              <a:tabLst/>
              <a:defRPr sz="900">
                <a:solidFill>
                  <a:schemeClr val="bg1"/>
                </a:solidFill>
              </a:defRPr>
            </a:lvl3pPr>
            <a:lvl4pPr marL="3572" indent="0" algn="ctr">
              <a:tabLst/>
              <a:defRPr sz="900">
                <a:solidFill>
                  <a:schemeClr val="bg1"/>
                </a:solidFill>
              </a:defRPr>
            </a:lvl4pPr>
            <a:lvl5pPr marL="3572" indent="0" algn="ctr">
              <a:tabLst/>
              <a:defRPr sz="900">
                <a:solidFill>
                  <a:schemeClr val="bg1"/>
                </a:solidFill>
              </a:defRPr>
            </a:lvl5pPr>
            <a:lvl6pPr marL="3572" indent="0" algn="ctr">
              <a:tabLst/>
              <a:defRPr sz="900">
                <a:solidFill>
                  <a:schemeClr val="bg1"/>
                </a:solidFill>
              </a:defRPr>
            </a:lvl6pPr>
            <a:lvl7pPr marL="3572" indent="0" algn="ctr">
              <a:tabLst/>
              <a:defRPr sz="900">
                <a:solidFill>
                  <a:schemeClr val="bg1"/>
                </a:solidFill>
              </a:defRPr>
            </a:lvl7pPr>
            <a:lvl8pPr marL="3572" indent="0" algn="ctr">
              <a:tabLst/>
              <a:defRPr sz="900">
                <a:solidFill>
                  <a:schemeClr val="bg1"/>
                </a:solidFill>
              </a:defRPr>
            </a:lvl8pPr>
            <a:lvl9pPr marL="3572" indent="0" algn="ctr">
              <a:tabLst/>
              <a:defRPr sz="900">
                <a:solidFill>
                  <a:schemeClr val="bg1"/>
                </a:solidFill>
              </a:defRPr>
            </a:lvl9pPr>
          </a:lstStyle>
          <a:p>
            <a:pPr>
              <a:defRPr/>
            </a:pPr>
            <a:r>
              <a:rPr lang="en-US"/>
              <a:t>Presentation Title</a:t>
            </a: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hf hdr="0" dt="0"/>
  <p:txStyles>
    <p:titleStyle>
      <a:lvl1pPr algn="l" defTabSz="685800" rtl="0" eaLnBrk="0" fontAlgn="base" hangingPunct="0">
        <a:lnSpc>
          <a:spcPct val="90000"/>
        </a:lnSpc>
        <a:spcBef>
          <a:spcPct val="0"/>
        </a:spcBef>
        <a:spcAft>
          <a:spcPct val="0"/>
        </a:spcAft>
        <a:defRPr sz="3000" kern="1200">
          <a:solidFill>
            <a:schemeClr val="bg1"/>
          </a:solidFill>
          <a:latin typeface="+mj-lt"/>
          <a:ea typeface="Calibri" charset="0"/>
          <a:cs typeface="Calibri" charset="0"/>
        </a:defRPr>
      </a:lvl1pPr>
      <a:lvl2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3000">
          <a:solidFill>
            <a:schemeClr val="bg1"/>
          </a:solidFill>
          <a:latin typeface="Calibri Light" panose="020F0302020204030204" pitchFamily="34" charset="0"/>
          <a:cs typeface="Calibri" panose="020F0502020204030204" pitchFamily="34" charset="0"/>
        </a:defRPr>
      </a:lvl9pPr>
    </p:titleStyle>
    <p:bodyStyle>
      <a:lvl1pPr algn="l" defTabSz="685800" rtl="0" eaLnBrk="0" fontAlgn="base" hangingPunct="0">
        <a:lnSpc>
          <a:spcPct val="90000"/>
        </a:lnSpc>
        <a:spcBef>
          <a:spcPts val="750"/>
        </a:spcBef>
        <a:spcAft>
          <a:spcPct val="0"/>
        </a:spcAft>
        <a:defRPr b="1" kern="1200">
          <a:solidFill>
            <a:srgbClr val="48A23F"/>
          </a:solidFill>
          <a:latin typeface="Calibri" charset="0"/>
          <a:ea typeface="Calibri" charset="0"/>
          <a:cs typeface="Calibri" charset="0"/>
        </a:defRPr>
      </a:lvl1pPr>
      <a:lvl2pPr algn="l" defTabSz="685800" rtl="0" eaLnBrk="0" fontAlgn="base" hangingPunct="0">
        <a:lnSpc>
          <a:spcPct val="90000"/>
        </a:lnSpc>
        <a:spcBef>
          <a:spcPts val="975"/>
        </a:spcBef>
        <a:spcAft>
          <a:spcPct val="0"/>
        </a:spcAft>
        <a:defRPr sz="1500" kern="1200">
          <a:solidFill>
            <a:srgbClr val="48A23F"/>
          </a:solidFill>
          <a:latin typeface="+mn-lt"/>
          <a:ea typeface="+mn-ea"/>
          <a:cs typeface="Calibri" panose="020F0502020204030204" pitchFamily="34" charset="0"/>
        </a:defRPr>
      </a:lvl2pPr>
      <a:lvl3pPr indent="-10160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48A23F"/>
          </a:solidFill>
          <a:latin typeface="+mn-lt"/>
          <a:ea typeface="+mn-ea"/>
          <a:cs typeface="Calibri" panose="020F0502020204030204" pitchFamily="34" charset="0"/>
        </a:defRPr>
      </a:lvl3pPr>
      <a:lvl4pPr marL="239713" indent="-101600" algn="l" defTabSz="685800" rtl="0" eaLnBrk="0" fontAlgn="base" hangingPunct="0">
        <a:lnSpc>
          <a:spcPct val="90000"/>
        </a:lnSpc>
        <a:spcBef>
          <a:spcPts val="375"/>
        </a:spcBef>
        <a:spcAft>
          <a:spcPct val="0"/>
        </a:spcAft>
        <a:buFont typeface=".AppleSystemUIFont"/>
        <a:buChar char="-"/>
        <a:defRPr sz="1300" kern="1200">
          <a:solidFill>
            <a:srgbClr val="48A23F"/>
          </a:solidFill>
          <a:latin typeface="+mn-lt"/>
          <a:ea typeface="+mn-ea"/>
          <a:cs typeface="Calibri" panose="020F0502020204030204" pitchFamily="34" charset="0"/>
        </a:defRPr>
      </a:lvl4pPr>
      <a:lvl5pPr marL="239713" indent="-101600" algn="l" defTabSz="685800" rtl="0" eaLnBrk="0" fontAlgn="base" hangingPunct="0">
        <a:lnSpc>
          <a:spcPct val="90000"/>
        </a:lnSpc>
        <a:spcBef>
          <a:spcPts val="375"/>
        </a:spcBef>
        <a:spcAft>
          <a:spcPct val="0"/>
        </a:spcAft>
        <a:buFont typeface=".AppleSystemUIFont"/>
        <a:buChar char="-"/>
        <a:defRPr sz="1300" kern="1200">
          <a:solidFill>
            <a:srgbClr val="48A23F"/>
          </a:solidFill>
          <a:latin typeface="+mn-lt"/>
          <a:ea typeface="+mn-ea"/>
          <a:cs typeface="Calibri" panose="020F0502020204030204" pitchFamily="34" charset="0"/>
        </a:defRPr>
      </a:lvl5pPr>
      <a:lvl6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6pPr>
      <a:lvl7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7pPr>
      <a:lvl8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8pPr>
      <a:lvl9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5699A8-5138-410C-BA1E-39821AA99EF2}"/>
              </a:ext>
            </a:extLst>
          </p:cNvPr>
          <p:cNvSpPr>
            <a:spLocks noGrp="1"/>
          </p:cNvSpPr>
          <p:nvPr>
            <p:ph type="ftr" sz="quarter" idx="3"/>
          </p:nvPr>
        </p:nvSpPr>
        <p:spPr>
          <a:xfrm>
            <a:off x="3211513" y="6070600"/>
            <a:ext cx="2708275" cy="368300"/>
          </a:xfrm>
          <a:prstGeom prst="rect">
            <a:avLst/>
          </a:prstGeom>
        </p:spPr>
        <p:txBody>
          <a:bodyPr vert="horz" wrap="square" lIns="0" tIns="0" rIns="0" bIns="0" rtlCol="0" anchor="b" anchorCtr="0"/>
          <a:lstStyle>
            <a:lvl1pPr algn="ctr">
              <a:defRPr sz="900">
                <a:solidFill>
                  <a:schemeClr val="tx1"/>
                </a:solidFill>
              </a:defRPr>
            </a:lvl1pPr>
            <a:lvl2pPr marL="3572" indent="0" algn="ctr">
              <a:tabLst/>
              <a:defRPr sz="900"/>
            </a:lvl2pPr>
            <a:lvl3pPr marL="3572" indent="0" algn="ctr">
              <a:tabLst/>
              <a:defRPr sz="900"/>
            </a:lvl3pPr>
            <a:lvl4pPr marL="3572" indent="0" algn="ctr">
              <a:tabLst/>
              <a:defRPr sz="900"/>
            </a:lvl4pPr>
            <a:lvl5pPr marL="3572" indent="0" algn="ctr">
              <a:tabLst/>
              <a:defRPr sz="900"/>
            </a:lvl5pPr>
            <a:lvl6pPr marL="3572" indent="0" algn="ctr">
              <a:tabLst/>
              <a:defRPr sz="900"/>
            </a:lvl6pPr>
            <a:lvl7pPr marL="3572" indent="0" algn="ctr">
              <a:tabLst/>
              <a:defRPr sz="900"/>
            </a:lvl7pPr>
            <a:lvl8pPr marL="3572" indent="0" algn="ctr">
              <a:tabLst/>
              <a:defRPr sz="900"/>
            </a:lvl8pPr>
            <a:lvl9pPr marL="3572" lvl="8" indent="0" algn="ctr">
              <a:tabLst/>
              <a:defRPr sz="900">
                <a:latin typeface="+mn-lt"/>
              </a:defRPr>
            </a:lvl9pPr>
          </a:lstStyle>
          <a:p>
            <a:pPr lvl="8">
              <a:defRPr/>
            </a:pPr>
            <a:r>
              <a:rPr lang="en-US"/>
              <a:t>Presentation Title</a:t>
            </a:r>
          </a:p>
        </p:txBody>
      </p:sp>
      <p:sp>
        <p:nvSpPr>
          <p:cNvPr id="6" name="Slide Number Placeholder 5">
            <a:extLst>
              <a:ext uri="{FF2B5EF4-FFF2-40B4-BE49-F238E27FC236}">
                <a16:creationId xmlns:a16="http://schemas.microsoft.com/office/drawing/2014/main" id="{9787A19A-663D-45C6-AF1A-6F661BED0DBB}"/>
              </a:ext>
            </a:extLst>
          </p:cNvPr>
          <p:cNvSpPr>
            <a:spLocks noGrp="1"/>
          </p:cNvSpPr>
          <p:nvPr>
            <p:ph type="sldNum" sz="quarter" idx="4"/>
          </p:nvPr>
        </p:nvSpPr>
        <p:spPr>
          <a:xfrm>
            <a:off x="336550" y="6070600"/>
            <a:ext cx="1263650" cy="368300"/>
          </a:xfrm>
          <a:prstGeom prst="rect">
            <a:avLst/>
          </a:prstGeom>
        </p:spPr>
        <p:txBody>
          <a:bodyPr vert="horz" lIns="0" tIns="0" rIns="0" bIns="0" rtlCol="0" anchor="b" anchorCtr="0"/>
          <a:lstStyle>
            <a:lvl1pPr algn="l" eaLnBrk="1" fontAlgn="auto" hangingPunct="1">
              <a:spcBef>
                <a:spcPts val="0"/>
              </a:spcBef>
              <a:spcAft>
                <a:spcPts val="0"/>
              </a:spcAft>
              <a:defRPr sz="900">
                <a:solidFill>
                  <a:schemeClr val="tx1"/>
                </a:solidFill>
                <a:latin typeface="+mn-lt"/>
              </a:defRPr>
            </a:lvl1pPr>
            <a:lvl2pPr marL="0" indent="0">
              <a:tabLst/>
              <a:defRPr sz="900"/>
            </a:lvl2pPr>
            <a:lvl3pPr marL="0" indent="0">
              <a:tabLst/>
              <a:defRPr sz="900"/>
            </a:lvl3pPr>
            <a:lvl4pPr marL="0" indent="0">
              <a:tabLst/>
              <a:defRPr sz="900"/>
            </a:lvl4pPr>
            <a:lvl5pPr marL="0" indent="0">
              <a:tabLst/>
              <a:defRPr sz="900"/>
            </a:lvl5pPr>
            <a:lvl6pPr marL="3572" indent="0">
              <a:tabLst/>
              <a:defRPr sz="900"/>
            </a:lvl6pPr>
            <a:lvl7pPr marL="3572" indent="0">
              <a:tabLst/>
              <a:defRPr sz="900"/>
            </a:lvl7pPr>
            <a:lvl8pPr marL="3572" indent="0">
              <a:tabLst/>
              <a:defRPr sz="900"/>
            </a:lvl8pPr>
            <a:lvl9pPr marL="3572" indent="-3572">
              <a:tabLst/>
              <a:defRPr sz="900"/>
            </a:lvl9pPr>
          </a:lstStyle>
          <a:p>
            <a:pPr>
              <a:defRPr/>
            </a:pPr>
            <a:fld id="{D974F21A-AA6F-4CFB-926C-7009D70411EE}" type="slidenum">
              <a:rPr lang="en-US"/>
              <a:pPr>
                <a:defRPr/>
              </a:pPr>
              <a:t>‹#›</a:t>
            </a:fld>
            <a:endParaRPr lang="en-US" dirty="0"/>
          </a:p>
        </p:txBody>
      </p:sp>
      <p:sp>
        <p:nvSpPr>
          <p:cNvPr id="8196" name="Title Placeholder 2">
            <a:extLst>
              <a:ext uri="{FF2B5EF4-FFF2-40B4-BE49-F238E27FC236}">
                <a16:creationId xmlns:a16="http://schemas.microsoft.com/office/drawing/2014/main" id="{A628C4E2-38A1-4BC8-AEB3-1DE372FC8423}"/>
              </a:ext>
            </a:extLst>
          </p:cNvPr>
          <p:cNvSpPr>
            <a:spLocks noGrp="1" noChangeArrowheads="1"/>
          </p:cNvSpPr>
          <p:nvPr>
            <p:ph type="title"/>
          </p:nvPr>
        </p:nvSpPr>
        <p:spPr bwMode="auto">
          <a:xfrm>
            <a:off x="336550" y="320675"/>
            <a:ext cx="7026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7" name="Graphic 6">
            <a:extLst>
              <a:ext uri="{FF2B5EF4-FFF2-40B4-BE49-F238E27FC236}">
                <a16:creationId xmlns:a16="http://schemas.microsoft.com/office/drawing/2014/main" id="{BF7C681B-61BF-4E5D-A0D1-409B6F34313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05910" y="5840041"/>
            <a:ext cx="1785937" cy="530622"/>
          </a:xfrm>
          <a:prstGeom prst="rect">
            <a:avLst/>
          </a:prstGeom>
        </p:spPr>
      </p:pic>
    </p:spTree>
  </p:cSld>
  <p:clrMap bg1="lt1" tx1="dk1" bg2="lt2" tx2="dk2" accent1="accent1" accent2="accent2" accent3="accent3" accent4="accent4" accent5="accent5" accent6="accent6" hlink="hlink" folHlink="folHlink"/>
  <p:sldLayoutIdLst>
    <p:sldLayoutId id="2147483936" r:id="rId1"/>
    <p:sldLayoutId id="2147483937" r:id="rId2"/>
  </p:sldLayoutIdLst>
  <p:hf hdr="0" dt="0"/>
  <p:txStyles>
    <p:titleStyle>
      <a:lvl1pPr algn="l" defTabSz="685800" rtl="0" eaLnBrk="0" fontAlgn="base" hangingPunct="0">
        <a:lnSpc>
          <a:spcPct val="90000"/>
        </a:lnSpc>
        <a:spcBef>
          <a:spcPct val="0"/>
        </a:spcBef>
        <a:spcAft>
          <a:spcPct val="0"/>
        </a:spcAft>
        <a:defRPr sz="2700" kern="1200">
          <a:solidFill>
            <a:srgbClr val="330072"/>
          </a:solidFill>
          <a:latin typeface="+mj-lt"/>
          <a:ea typeface="Calibri" charset="0"/>
          <a:cs typeface="Calibri" charset="0"/>
        </a:defRPr>
      </a:lvl1pPr>
      <a:lvl2pPr algn="l" defTabSz="685800" rtl="0" eaLnBrk="0" fontAlgn="base" hangingPunct="0">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2700">
          <a:solidFill>
            <a:srgbClr val="330072"/>
          </a:solidFill>
          <a:latin typeface="Calibri Light" panose="020F0302020204030204" pitchFamily="34" charset="0"/>
          <a:cs typeface="Calibri" panose="020F0502020204030204" pitchFamily="34" charset="0"/>
        </a:defRPr>
      </a:lvl9pPr>
    </p:titleStyle>
    <p:bodyStyle>
      <a:lvl1pPr algn="l" defTabSz="685800" rtl="0" eaLnBrk="0" fontAlgn="base" hangingPunct="0">
        <a:lnSpc>
          <a:spcPct val="90000"/>
        </a:lnSpc>
        <a:spcBef>
          <a:spcPts val="750"/>
        </a:spcBef>
        <a:spcAft>
          <a:spcPct val="0"/>
        </a:spcAft>
        <a:defRPr b="1" kern="1200">
          <a:solidFill>
            <a:srgbClr val="48A23F"/>
          </a:solidFill>
          <a:latin typeface="Calibri" charset="0"/>
          <a:ea typeface="Calibri" charset="0"/>
          <a:cs typeface="Calibri" charset="0"/>
        </a:defRPr>
      </a:lvl1pPr>
      <a:lvl2pPr algn="l" defTabSz="685800" rtl="0" eaLnBrk="0" fontAlgn="base" hangingPunct="0">
        <a:lnSpc>
          <a:spcPct val="90000"/>
        </a:lnSpc>
        <a:spcBef>
          <a:spcPts val="975"/>
        </a:spcBef>
        <a:spcAft>
          <a:spcPct val="0"/>
        </a:spcAft>
        <a:defRPr sz="1500" kern="1200">
          <a:solidFill>
            <a:srgbClr val="48A23F"/>
          </a:solidFill>
          <a:latin typeface="+mn-lt"/>
          <a:ea typeface="+mn-ea"/>
          <a:cs typeface="Calibri" panose="020F0502020204030204" pitchFamily="34" charset="0"/>
        </a:defRPr>
      </a:lvl2pPr>
      <a:lvl3pPr indent="-10160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48A23F"/>
          </a:solidFill>
          <a:latin typeface="+mn-lt"/>
          <a:ea typeface="+mn-ea"/>
          <a:cs typeface="Calibri" panose="020F0502020204030204" pitchFamily="34" charset="0"/>
        </a:defRPr>
      </a:lvl3pPr>
      <a:lvl4pPr marL="239713" indent="-101600" algn="l" defTabSz="685800" rtl="0" eaLnBrk="0" fontAlgn="base" hangingPunct="0">
        <a:lnSpc>
          <a:spcPct val="90000"/>
        </a:lnSpc>
        <a:spcBef>
          <a:spcPts val="375"/>
        </a:spcBef>
        <a:spcAft>
          <a:spcPct val="0"/>
        </a:spcAft>
        <a:buFont typeface=".AppleSystemUIFont"/>
        <a:buChar char="-"/>
        <a:defRPr sz="1300" kern="1200">
          <a:solidFill>
            <a:srgbClr val="48A23F"/>
          </a:solidFill>
          <a:latin typeface="+mn-lt"/>
          <a:ea typeface="+mn-ea"/>
          <a:cs typeface="Calibri" panose="020F0502020204030204" pitchFamily="34" charset="0"/>
        </a:defRPr>
      </a:lvl4pPr>
      <a:lvl5pPr marL="239713" indent="-101600" algn="l" defTabSz="685800" rtl="0" eaLnBrk="0" fontAlgn="base" hangingPunct="0">
        <a:lnSpc>
          <a:spcPct val="90000"/>
        </a:lnSpc>
        <a:spcBef>
          <a:spcPts val="375"/>
        </a:spcBef>
        <a:spcAft>
          <a:spcPct val="0"/>
        </a:spcAft>
        <a:buFont typeface=".AppleSystemUIFont"/>
        <a:buChar char="-"/>
        <a:defRPr sz="1300" kern="1200">
          <a:solidFill>
            <a:srgbClr val="48A23F"/>
          </a:solidFill>
          <a:latin typeface="+mn-lt"/>
          <a:ea typeface="+mn-ea"/>
          <a:cs typeface="Calibri" panose="020F0502020204030204" pitchFamily="34" charset="0"/>
        </a:defRPr>
      </a:lvl5pPr>
      <a:lvl6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6pPr>
      <a:lvl7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7pPr>
      <a:lvl8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8pPr>
      <a:lvl9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Title Placeholder 2">
            <a:extLst>
              <a:ext uri="{FF2B5EF4-FFF2-40B4-BE49-F238E27FC236}">
                <a16:creationId xmlns:a16="http://schemas.microsoft.com/office/drawing/2014/main" id="{BE28221D-318A-4A39-A5F8-E89647F6E8C1}"/>
              </a:ext>
            </a:extLst>
          </p:cNvPr>
          <p:cNvSpPr>
            <a:spLocks noGrp="1" noChangeArrowheads="1"/>
          </p:cNvSpPr>
          <p:nvPr>
            <p:ph type="title"/>
          </p:nvPr>
        </p:nvSpPr>
        <p:spPr bwMode="auto">
          <a:xfrm>
            <a:off x="4656138" y="2054225"/>
            <a:ext cx="270668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4" name="Graphic 3">
            <a:extLst>
              <a:ext uri="{FF2B5EF4-FFF2-40B4-BE49-F238E27FC236}">
                <a16:creationId xmlns:a16="http://schemas.microsoft.com/office/drawing/2014/main" id="{59D39594-FA3E-4B75-B13C-1F85F90EFC2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05910" y="5840041"/>
            <a:ext cx="1785937" cy="530622"/>
          </a:xfrm>
          <a:prstGeom prst="rect">
            <a:avLst/>
          </a:prstGeom>
        </p:spPr>
      </p:pic>
    </p:spTree>
  </p:cSld>
  <p:clrMap bg1="lt1" tx1="dk1" bg2="lt2" tx2="dk2" accent1="accent1" accent2="accent2" accent3="accent3" accent4="accent4" accent5="accent5" accent6="accent6" hlink="hlink" folHlink="folHlink"/>
  <p:sldLayoutIdLst>
    <p:sldLayoutId id="2147483909" r:id="rId1"/>
  </p:sldLayoutIdLst>
  <p:hf hdr="0" dt="0"/>
  <p:txStyles>
    <p:titleStyle>
      <a:lvl1pPr algn="l" defTabSz="685800" rtl="0" eaLnBrk="0" fontAlgn="base" hangingPunct="0">
        <a:lnSpc>
          <a:spcPct val="90000"/>
        </a:lnSpc>
        <a:spcBef>
          <a:spcPct val="0"/>
        </a:spcBef>
        <a:spcAft>
          <a:spcPct val="0"/>
        </a:spcAft>
        <a:defRPr sz="3700" kern="1200">
          <a:solidFill>
            <a:schemeClr val="bg1"/>
          </a:solidFill>
          <a:latin typeface="+mj-lt"/>
          <a:ea typeface="Calibri" charset="0"/>
          <a:cs typeface="Calibri" charset="0"/>
        </a:defRPr>
      </a:lvl1pPr>
      <a:lvl2pPr algn="l" defTabSz="685800" rtl="0" eaLnBrk="0" fontAlgn="base" hangingPunct="0">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2pPr>
      <a:lvl3pPr algn="l" defTabSz="685800" rtl="0" eaLnBrk="0" fontAlgn="base" hangingPunct="0">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3pPr>
      <a:lvl4pPr algn="l" defTabSz="685800" rtl="0" eaLnBrk="0" fontAlgn="base" hangingPunct="0">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4pPr>
      <a:lvl5pPr algn="l" defTabSz="685800" rtl="0" eaLnBrk="0" fontAlgn="base" hangingPunct="0">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5pPr>
      <a:lvl6pPr marL="457200" algn="l" defTabSz="685800" rtl="0" fontAlgn="base">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6pPr>
      <a:lvl7pPr marL="914400" algn="l" defTabSz="685800" rtl="0" fontAlgn="base">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7pPr>
      <a:lvl8pPr marL="1371600" algn="l" defTabSz="685800" rtl="0" fontAlgn="base">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8pPr>
      <a:lvl9pPr marL="1828800" algn="l" defTabSz="685800" rtl="0" fontAlgn="base">
        <a:lnSpc>
          <a:spcPct val="90000"/>
        </a:lnSpc>
        <a:spcBef>
          <a:spcPct val="0"/>
        </a:spcBef>
        <a:spcAft>
          <a:spcPct val="0"/>
        </a:spcAft>
        <a:defRPr sz="3700">
          <a:solidFill>
            <a:schemeClr val="bg1"/>
          </a:solidFill>
          <a:latin typeface="Calibri Light" panose="020F0302020204030204" pitchFamily="34" charset="0"/>
          <a:cs typeface="Calibri" panose="020F0502020204030204" pitchFamily="34" charset="0"/>
        </a:defRPr>
      </a:lvl9pPr>
    </p:titleStyle>
    <p:bodyStyle>
      <a:lvl1pPr algn="l" defTabSz="685800" rtl="0" eaLnBrk="0" fontAlgn="base" hangingPunct="0">
        <a:lnSpc>
          <a:spcPct val="90000"/>
        </a:lnSpc>
        <a:spcBef>
          <a:spcPts val="750"/>
        </a:spcBef>
        <a:spcAft>
          <a:spcPct val="0"/>
        </a:spcAft>
        <a:defRPr b="1" kern="1200">
          <a:solidFill>
            <a:srgbClr val="48A23F"/>
          </a:solidFill>
          <a:latin typeface="Calibri" charset="0"/>
          <a:ea typeface="Calibri" charset="0"/>
          <a:cs typeface="Calibri" charset="0"/>
        </a:defRPr>
      </a:lvl1pPr>
      <a:lvl2pPr algn="l" defTabSz="685800" rtl="0" eaLnBrk="0" fontAlgn="base" hangingPunct="0">
        <a:lnSpc>
          <a:spcPct val="90000"/>
        </a:lnSpc>
        <a:spcBef>
          <a:spcPts val="975"/>
        </a:spcBef>
        <a:spcAft>
          <a:spcPct val="0"/>
        </a:spcAft>
        <a:defRPr sz="1500" kern="1200">
          <a:solidFill>
            <a:srgbClr val="48A23F"/>
          </a:solidFill>
          <a:latin typeface="+mn-lt"/>
          <a:ea typeface="+mn-ea"/>
          <a:cs typeface="Calibri" panose="020F0502020204030204" pitchFamily="34" charset="0"/>
        </a:defRPr>
      </a:lvl2pPr>
      <a:lvl3pPr indent="-10160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48A23F"/>
          </a:solidFill>
          <a:latin typeface="+mn-lt"/>
          <a:ea typeface="+mn-ea"/>
          <a:cs typeface="Calibri" panose="020F0502020204030204" pitchFamily="34" charset="0"/>
        </a:defRPr>
      </a:lvl3pPr>
      <a:lvl4pPr marL="239713" indent="-101600" algn="l" defTabSz="685800" rtl="0" eaLnBrk="0" fontAlgn="base" hangingPunct="0">
        <a:lnSpc>
          <a:spcPct val="90000"/>
        </a:lnSpc>
        <a:spcBef>
          <a:spcPts val="375"/>
        </a:spcBef>
        <a:spcAft>
          <a:spcPct val="0"/>
        </a:spcAft>
        <a:buFont typeface=".AppleSystemUIFont"/>
        <a:buChar char="-"/>
        <a:defRPr sz="1300" kern="1200">
          <a:solidFill>
            <a:srgbClr val="48A23F"/>
          </a:solidFill>
          <a:latin typeface="+mn-lt"/>
          <a:ea typeface="+mn-ea"/>
          <a:cs typeface="Calibri" panose="020F0502020204030204" pitchFamily="34" charset="0"/>
        </a:defRPr>
      </a:lvl4pPr>
      <a:lvl5pPr marL="239713" indent="-101600" algn="l" defTabSz="685800" rtl="0" eaLnBrk="0" fontAlgn="base" hangingPunct="0">
        <a:lnSpc>
          <a:spcPct val="90000"/>
        </a:lnSpc>
        <a:spcBef>
          <a:spcPts val="375"/>
        </a:spcBef>
        <a:spcAft>
          <a:spcPct val="0"/>
        </a:spcAft>
        <a:buFont typeface=".AppleSystemUIFont"/>
        <a:buChar char="-"/>
        <a:defRPr sz="1300" kern="1200">
          <a:solidFill>
            <a:srgbClr val="48A23F"/>
          </a:solidFill>
          <a:latin typeface="+mn-lt"/>
          <a:ea typeface="+mn-ea"/>
          <a:cs typeface="Calibri" panose="020F0502020204030204" pitchFamily="34" charset="0"/>
        </a:defRPr>
      </a:lvl5pPr>
      <a:lvl6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6pPr>
      <a:lvl7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7pPr>
      <a:lvl8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8pPr>
      <a:lvl9pPr marL="240030" indent="-102870" algn="l" defTabSz="685800" rtl="0" eaLnBrk="1" latinLnBrk="0" hangingPunct="1">
        <a:lnSpc>
          <a:spcPct val="90000"/>
        </a:lnSpc>
        <a:spcBef>
          <a:spcPts val="375"/>
        </a:spcBef>
        <a:buFont typeface=".AppleSystemUIFont" charset="-120"/>
        <a:buChar char="-"/>
        <a:defRPr sz="1350" kern="1200">
          <a:solidFill>
            <a:srgbClr val="48A23F"/>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forms.office.com/Pages/ResponsePage.aspx?id=nCBlGOwgz0qos2wBNdSnnUc70Ng8NfZFlekDPgf0V5VUMzFTTzZIOFpGQTNIUFZHNTUxSVhPVkRIMi4u&amp;wdLOR=cA0B9A40C-43AA-4F34-A8BD-A5CBF5F279F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B2AF20B-A715-4D28-A6FB-6569D4E4A51E}"/>
              </a:ext>
            </a:extLst>
          </p:cNvPr>
          <p:cNvSpPr>
            <a:spLocks noGrp="1" noChangeArrowheads="1"/>
          </p:cNvSpPr>
          <p:nvPr>
            <p:ph type="title"/>
          </p:nvPr>
        </p:nvSpPr>
        <p:spPr bwMode="auto">
          <a:xfrm>
            <a:off x="2133600" y="2667000"/>
            <a:ext cx="70104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sz="4800" b="1" dirty="0">
                <a:latin typeface="Arial" panose="020B0604020202020204" pitchFamily="34" charset="0"/>
              </a:rPr>
              <a:t>Phishing Emails:</a:t>
            </a:r>
            <a:br>
              <a:rPr lang="en-US" altLang="en-US" sz="4800" b="1" dirty="0">
                <a:latin typeface="Arial" panose="020B0604020202020204" pitchFamily="34" charset="0"/>
              </a:rPr>
            </a:br>
            <a:br>
              <a:rPr lang="en-US" altLang="en-US" sz="5400" dirty="0">
                <a:latin typeface="Arial" panose="020B0604020202020204" pitchFamily="34" charset="0"/>
              </a:rPr>
            </a:br>
            <a:r>
              <a:rPr lang="en-US" altLang="en-US" sz="4400" dirty="0">
                <a:latin typeface="Arial" panose="020B0604020202020204" pitchFamily="34" charset="0"/>
              </a:rPr>
              <a:t>Tips for recognizing and avoiding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id="{E5F92F64-DECC-4C33-A7A7-A27D0922CA00}"/>
              </a:ext>
            </a:extLst>
          </p:cNvPr>
          <p:cNvSpPr txBox="1">
            <a:spLocks noChangeArrowheads="1"/>
          </p:cNvSpPr>
          <p:nvPr/>
        </p:nvSpPr>
        <p:spPr bwMode="auto">
          <a:xfrm>
            <a:off x="76200" y="288925"/>
            <a:ext cx="9144000" cy="701675"/>
          </a:xfrm>
          <a:prstGeom prst="rect">
            <a:avLst/>
          </a:prstGeom>
          <a:noFill/>
          <a:ln>
            <a:noFill/>
          </a:ln>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4000" b="0" dirty="0">
                <a:solidFill>
                  <a:schemeClr val="bg1"/>
                </a:solidFill>
                <a:latin typeface="+mj-lt"/>
              </a:rPr>
              <a:t>Recognition (Example) </a:t>
            </a:r>
          </a:p>
        </p:txBody>
      </p:sp>
      <p:pic>
        <p:nvPicPr>
          <p:cNvPr id="54275" name="Picture 2">
            <a:extLst>
              <a:ext uri="{FF2B5EF4-FFF2-40B4-BE49-F238E27FC236}">
                <a16:creationId xmlns:a16="http://schemas.microsoft.com/office/drawing/2014/main" id="{F32BF6A2-1A95-481A-98E6-9C2E9FEC5F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971675"/>
            <a:ext cx="7924800" cy="390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42043BD3-AB17-45DB-BB6F-51BF28D6CE5C}"/>
              </a:ext>
            </a:extLst>
          </p:cNvPr>
          <p:cNvSpPr/>
          <p:nvPr/>
        </p:nvSpPr>
        <p:spPr>
          <a:xfrm>
            <a:off x="381000" y="3203575"/>
            <a:ext cx="1066800" cy="37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3E380A22-770B-4A6C-A582-4CE21151F5F2}"/>
              </a:ext>
            </a:extLst>
          </p:cNvPr>
          <p:cNvSpPr/>
          <p:nvPr/>
        </p:nvSpPr>
        <p:spPr>
          <a:xfrm flipV="1">
            <a:off x="304800" y="4391025"/>
            <a:ext cx="3429000" cy="652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C494A23F-AF28-4E22-82A1-76C7912759D1}"/>
              </a:ext>
            </a:extLst>
          </p:cNvPr>
          <p:cNvSpPr/>
          <p:nvPr/>
        </p:nvSpPr>
        <p:spPr>
          <a:xfrm>
            <a:off x="609600" y="1971675"/>
            <a:ext cx="2209800" cy="37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Left Arrow 4">
            <a:extLst>
              <a:ext uri="{FF2B5EF4-FFF2-40B4-BE49-F238E27FC236}">
                <a16:creationId xmlns:a16="http://schemas.microsoft.com/office/drawing/2014/main" id="{F8854DB1-288A-4B00-BEDD-A53C35A8EE1D}"/>
              </a:ext>
            </a:extLst>
          </p:cNvPr>
          <p:cNvSpPr/>
          <p:nvPr/>
        </p:nvSpPr>
        <p:spPr>
          <a:xfrm>
            <a:off x="3124200" y="2349500"/>
            <a:ext cx="4038600" cy="6985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Not a MemorialCare email account</a:t>
            </a:r>
          </a:p>
        </p:txBody>
      </p:sp>
      <p:sp>
        <p:nvSpPr>
          <p:cNvPr id="6" name="Rectangle 5">
            <a:extLst>
              <a:ext uri="{FF2B5EF4-FFF2-40B4-BE49-F238E27FC236}">
                <a16:creationId xmlns:a16="http://schemas.microsoft.com/office/drawing/2014/main" id="{5CCEE5B6-7E64-45E4-841F-511369959DCD}"/>
              </a:ext>
            </a:extLst>
          </p:cNvPr>
          <p:cNvSpPr/>
          <p:nvPr/>
        </p:nvSpPr>
        <p:spPr>
          <a:xfrm>
            <a:off x="3124200" y="3429000"/>
            <a:ext cx="4343400" cy="7905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MemorialCare will never ask for your password</a:t>
            </a:r>
          </a:p>
        </p:txBody>
      </p:sp>
      <p:sp>
        <p:nvSpPr>
          <p:cNvPr id="14" name="Rectangle 13">
            <a:extLst>
              <a:ext uri="{FF2B5EF4-FFF2-40B4-BE49-F238E27FC236}">
                <a16:creationId xmlns:a16="http://schemas.microsoft.com/office/drawing/2014/main" id="{06072637-32C5-4412-9E40-0E6C1E509831}"/>
              </a:ext>
            </a:extLst>
          </p:cNvPr>
          <p:cNvSpPr/>
          <p:nvPr/>
        </p:nvSpPr>
        <p:spPr>
          <a:xfrm>
            <a:off x="3751263" y="4344988"/>
            <a:ext cx="3886200" cy="4556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Creates urgency for reply</a:t>
            </a:r>
          </a:p>
        </p:txBody>
      </p:sp>
      <p:sp>
        <p:nvSpPr>
          <p:cNvPr id="11" name="Oval 10">
            <a:extLst>
              <a:ext uri="{FF2B5EF4-FFF2-40B4-BE49-F238E27FC236}">
                <a16:creationId xmlns:a16="http://schemas.microsoft.com/office/drawing/2014/main" id="{4533883E-A566-4482-8DE4-652488D8FDAE}"/>
              </a:ext>
            </a:extLst>
          </p:cNvPr>
          <p:cNvSpPr/>
          <p:nvPr/>
        </p:nvSpPr>
        <p:spPr>
          <a:xfrm>
            <a:off x="304800" y="2460625"/>
            <a:ext cx="1066800" cy="376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3845EBFD-1F74-4F89-A8B7-5EFB1B4E8A85}"/>
              </a:ext>
            </a:extLst>
          </p:cNvPr>
          <p:cNvSpPr txBox="1">
            <a:spLocks noChangeArrowheads="1"/>
          </p:cNvSpPr>
          <p:nvPr/>
        </p:nvSpPr>
        <p:spPr bwMode="auto">
          <a:xfrm>
            <a:off x="457200" y="18240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defRPr b="1">
                <a:solidFill>
                  <a:srgbClr val="48A23F"/>
                </a:solidFill>
                <a:latin typeface="Calibri" panose="020F0502020204030204" pitchFamily="34" charset="0"/>
                <a:cs typeface="Calibri" panose="020F0502020204030204" pitchFamily="34" charset="0"/>
              </a:defRPr>
            </a:lvl1pPr>
            <a:lvl2pPr marL="742950" indent="-285750">
              <a:lnSpc>
                <a:spcPct val="90000"/>
              </a:lnSpc>
              <a:spcBef>
                <a:spcPts val="975"/>
              </a:spcBef>
              <a:defRPr sz="15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375"/>
              </a:spcBef>
              <a:buFont typeface=".AppleSystemUIFont"/>
              <a:buChar char="-"/>
              <a:defRPr sz="13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375"/>
              </a:spcBef>
              <a:buFont typeface=".AppleSystemUIFont"/>
              <a:buChar char="-"/>
              <a:defRPr sz="13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375"/>
              </a:spcBef>
              <a:spcAft>
                <a:spcPct val="0"/>
              </a:spcAft>
              <a:buFont typeface=".AppleSystemUIFont"/>
              <a:buChar char="-"/>
              <a:defRPr sz="13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375"/>
              </a:spcBef>
              <a:spcAft>
                <a:spcPct val="0"/>
              </a:spcAft>
              <a:buFont typeface=".AppleSystemUIFont"/>
              <a:buChar char="-"/>
              <a:defRPr sz="13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375"/>
              </a:spcBef>
              <a:spcAft>
                <a:spcPct val="0"/>
              </a:spcAft>
              <a:buFont typeface=".AppleSystemUIFont"/>
              <a:buChar char="-"/>
              <a:defRPr sz="13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375"/>
              </a:spcBef>
              <a:spcAft>
                <a:spcPct val="0"/>
              </a:spcAft>
              <a:buFont typeface=".AppleSystemUIFont"/>
              <a:buChar char="-"/>
              <a:defRPr sz="1300">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pPr>
            <a:r>
              <a:rPr lang="en-US" altLang="en-US" sz="2400" b="0">
                <a:solidFill>
                  <a:srgbClr val="FF0000"/>
                </a:solidFill>
                <a:latin typeface="Arial" panose="020B0604020202020204" pitchFamily="34" charset="0"/>
              </a:rPr>
              <a:t>Real phishing email from Russia</a:t>
            </a:r>
          </a:p>
        </p:txBody>
      </p:sp>
      <p:sp>
        <p:nvSpPr>
          <p:cNvPr id="17411" name="Text Box 3">
            <a:extLst>
              <a:ext uri="{FF2B5EF4-FFF2-40B4-BE49-F238E27FC236}">
                <a16:creationId xmlns:a16="http://schemas.microsoft.com/office/drawing/2014/main" id="{A2B72006-0A05-4660-BFFC-4993F6F1AECC}"/>
              </a:ext>
            </a:extLst>
          </p:cNvPr>
          <p:cNvSpPr txBox="1">
            <a:spLocks noChangeArrowheads="1"/>
          </p:cNvSpPr>
          <p:nvPr/>
        </p:nvSpPr>
        <p:spPr bwMode="auto">
          <a:xfrm>
            <a:off x="76200" y="288925"/>
            <a:ext cx="9144000" cy="701675"/>
          </a:xfrm>
          <a:prstGeom prst="rect">
            <a:avLst/>
          </a:prstGeom>
          <a:noFill/>
          <a:ln>
            <a:noFill/>
          </a:ln>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4000" b="0" dirty="0">
                <a:solidFill>
                  <a:schemeClr val="bg1"/>
                </a:solidFill>
                <a:latin typeface="+mj-lt"/>
              </a:rPr>
              <a:t>Recognition (Example)</a:t>
            </a:r>
          </a:p>
        </p:txBody>
      </p:sp>
      <p:pic>
        <p:nvPicPr>
          <p:cNvPr id="56324" name="Picture 6">
            <a:extLst>
              <a:ext uri="{FF2B5EF4-FFF2-40B4-BE49-F238E27FC236}">
                <a16:creationId xmlns:a16="http://schemas.microsoft.com/office/drawing/2014/main" id="{41EC8749-53EC-4CC1-8F8B-FBAAC41276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0" y="2746375"/>
            <a:ext cx="3351213"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id="{AA13C1A7-5D6F-48A1-B5D4-51EE4F51125D}"/>
              </a:ext>
            </a:extLst>
          </p:cNvPr>
          <p:cNvSpPr/>
          <p:nvPr/>
        </p:nvSpPr>
        <p:spPr>
          <a:xfrm>
            <a:off x="6248400" y="2746375"/>
            <a:ext cx="533400" cy="3883025"/>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6326" name="TextBox 2">
            <a:extLst>
              <a:ext uri="{FF2B5EF4-FFF2-40B4-BE49-F238E27FC236}">
                <a16:creationId xmlns:a16="http://schemas.microsoft.com/office/drawing/2014/main" id="{68E1DC20-DD1D-4EFC-99BD-9EC8F36DA1EF}"/>
              </a:ext>
            </a:extLst>
          </p:cNvPr>
          <p:cNvSpPr txBox="1">
            <a:spLocks noChangeArrowheads="1"/>
          </p:cNvSpPr>
          <p:nvPr/>
        </p:nvSpPr>
        <p:spPr bwMode="auto">
          <a:xfrm>
            <a:off x="7011988" y="4503738"/>
            <a:ext cx="1814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Things to look for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3954404-CB67-4C25-B464-7C36FDA8C154}"/>
              </a:ext>
            </a:extLst>
          </p:cNvPr>
          <p:cNvSpPr>
            <a:spLocks noGrp="1" noChangeArrowheads="1"/>
          </p:cNvSpPr>
          <p:nvPr>
            <p:ph type="title"/>
          </p:nvPr>
        </p:nvSpPr>
        <p:spPr>
          <a:xfrm>
            <a:off x="228600" y="457200"/>
            <a:ext cx="7026275" cy="746125"/>
          </a:xfrm>
        </p:spPr>
        <p:txBody>
          <a:bodyPr/>
          <a:lstStyle/>
          <a:p>
            <a:pPr eaLnBrk="1" hangingPunct="1"/>
            <a:r>
              <a:rPr lang="en-US" altLang="en-US" sz="4000">
                <a:cs typeface="Calibri" panose="020F0502020204030204" pitchFamily="34" charset="0"/>
              </a:rPr>
              <a:t>How do hackers gain access??</a:t>
            </a:r>
          </a:p>
        </p:txBody>
      </p:sp>
      <p:sp>
        <p:nvSpPr>
          <p:cNvPr id="3" name="Content Placeholder 2">
            <a:extLst>
              <a:ext uri="{FF2B5EF4-FFF2-40B4-BE49-F238E27FC236}">
                <a16:creationId xmlns:a16="http://schemas.microsoft.com/office/drawing/2014/main" id="{B20D84D8-68F5-463F-A708-4D53B929F75D}"/>
              </a:ext>
            </a:extLst>
          </p:cNvPr>
          <p:cNvSpPr>
            <a:spLocks noGrp="1"/>
          </p:cNvSpPr>
          <p:nvPr>
            <p:ph type="body" sz="quarter" idx="12"/>
          </p:nvPr>
        </p:nvSpPr>
        <p:spPr>
          <a:xfrm>
            <a:off x="314325" y="1485900"/>
            <a:ext cx="7229475" cy="4914900"/>
          </a:xfrm>
        </p:spPr>
        <p:txBody>
          <a:bodyPr>
            <a:normAutofit fontScale="85000" lnSpcReduction="10000"/>
          </a:bodyPr>
          <a:lstStyle/>
          <a:p>
            <a:pPr eaLnBrk="1" fontAlgn="auto" hangingPunct="1">
              <a:spcAft>
                <a:spcPts val="0"/>
              </a:spcAft>
              <a:defRPr/>
            </a:pPr>
            <a:endParaRPr lang="en-US" sz="2000" dirty="0">
              <a:solidFill>
                <a:srgbClr val="002060"/>
              </a:solidFill>
            </a:endParaRPr>
          </a:p>
          <a:p>
            <a:pPr eaLnBrk="1" fontAlgn="auto" hangingPunct="1">
              <a:spcAft>
                <a:spcPts val="0"/>
              </a:spcAft>
              <a:defRPr/>
            </a:pPr>
            <a:r>
              <a:rPr lang="en-US" dirty="0">
                <a:solidFill>
                  <a:srgbClr val="002060"/>
                </a:solidFill>
              </a:rPr>
              <a:t>Reconnaissance </a:t>
            </a:r>
          </a:p>
          <a:p>
            <a:pPr lvl="1" eaLnBrk="1" fontAlgn="auto" hangingPunct="1">
              <a:spcAft>
                <a:spcPts val="0"/>
              </a:spcAft>
              <a:defRPr/>
            </a:pPr>
            <a:r>
              <a:rPr lang="en-US" sz="1800" dirty="0">
                <a:solidFill>
                  <a:srgbClr val="002060"/>
                </a:solidFill>
                <a:cs typeface="+mn-cs"/>
              </a:rPr>
              <a:t>Hacker learns about ABC Company using social media (Google, LinkedIn, etc.)</a:t>
            </a:r>
          </a:p>
          <a:p>
            <a:pPr lvl="1" eaLnBrk="1" fontAlgn="auto" hangingPunct="1">
              <a:spcAft>
                <a:spcPts val="0"/>
              </a:spcAft>
              <a:defRPr/>
            </a:pPr>
            <a:r>
              <a:rPr lang="en-US" sz="1800" dirty="0">
                <a:solidFill>
                  <a:srgbClr val="002060"/>
                </a:solidFill>
                <a:cs typeface="+mn-cs"/>
              </a:rPr>
              <a:t>Determines who key employees are and their contact information (email addresses)</a:t>
            </a:r>
          </a:p>
          <a:p>
            <a:pPr eaLnBrk="1" fontAlgn="auto" hangingPunct="1">
              <a:spcAft>
                <a:spcPts val="0"/>
              </a:spcAft>
              <a:defRPr/>
            </a:pPr>
            <a:r>
              <a:rPr lang="en-US" dirty="0">
                <a:solidFill>
                  <a:srgbClr val="002060"/>
                </a:solidFill>
              </a:rPr>
              <a:t>Phishing Email</a:t>
            </a:r>
          </a:p>
          <a:p>
            <a:pPr lvl="1" eaLnBrk="1" fontAlgn="auto" hangingPunct="1">
              <a:spcAft>
                <a:spcPts val="0"/>
              </a:spcAft>
              <a:defRPr/>
            </a:pPr>
            <a:r>
              <a:rPr lang="en-US" sz="1800" dirty="0">
                <a:solidFill>
                  <a:srgbClr val="002060"/>
                </a:solidFill>
                <a:cs typeface="+mn-cs"/>
              </a:rPr>
              <a:t>Using information gathered from social media, hackers create a phishing email that looks like an email the recipient would receive.  The email does not ask for any personal information only to click on a link</a:t>
            </a:r>
          </a:p>
          <a:p>
            <a:pPr lvl="1" eaLnBrk="1" fontAlgn="auto" hangingPunct="1">
              <a:spcAft>
                <a:spcPts val="0"/>
              </a:spcAft>
              <a:defRPr/>
            </a:pPr>
            <a:r>
              <a:rPr lang="en-US" sz="1800" dirty="0">
                <a:solidFill>
                  <a:srgbClr val="002060"/>
                </a:solidFill>
                <a:cs typeface="+mn-cs"/>
              </a:rPr>
              <a:t>Phishing email is sent to identified individuals in ABC Company</a:t>
            </a:r>
          </a:p>
          <a:p>
            <a:pPr eaLnBrk="1" fontAlgn="auto" hangingPunct="1">
              <a:spcAft>
                <a:spcPts val="0"/>
              </a:spcAft>
              <a:defRPr/>
            </a:pPr>
            <a:r>
              <a:rPr lang="en-US" dirty="0">
                <a:solidFill>
                  <a:srgbClr val="002060"/>
                </a:solidFill>
              </a:rPr>
              <a:t>Access to ABC Company Network</a:t>
            </a:r>
          </a:p>
          <a:p>
            <a:pPr lvl="1" eaLnBrk="1" fontAlgn="auto" hangingPunct="1">
              <a:spcAft>
                <a:spcPts val="0"/>
              </a:spcAft>
              <a:defRPr/>
            </a:pPr>
            <a:r>
              <a:rPr lang="en-US" sz="1800" dirty="0">
                <a:solidFill>
                  <a:srgbClr val="002060"/>
                </a:solidFill>
                <a:cs typeface="+mn-cs"/>
              </a:rPr>
              <a:t>Initial access to the company network is achieved when a person with the right user credential clicks on the link</a:t>
            </a:r>
          </a:p>
          <a:p>
            <a:pPr lvl="1" eaLnBrk="1" fontAlgn="auto" hangingPunct="1">
              <a:spcAft>
                <a:spcPts val="0"/>
              </a:spcAft>
              <a:defRPr/>
            </a:pPr>
            <a:r>
              <a:rPr lang="en-US" sz="1800" b="1" dirty="0">
                <a:solidFill>
                  <a:srgbClr val="002060"/>
                </a:solidFill>
                <a:cs typeface="+mn-cs"/>
              </a:rPr>
              <a:t>Outcome-</a:t>
            </a:r>
          </a:p>
          <a:p>
            <a:pPr lvl="1" eaLnBrk="1" fontAlgn="auto" hangingPunct="1">
              <a:spcAft>
                <a:spcPts val="0"/>
              </a:spcAft>
              <a:defRPr/>
            </a:pPr>
            <a:r>
              <a:rPr lang="en-US" sz="1800" dirty="0">
                <a:solidFill>
                  <a:srgbClr val="002060"/>
                </a:solidFill>
                <a:cs typeface="+mn-cs"/>
              </a:rPr>
              <a:t>Hacker is able to breach ABC Company’s network within days and traverse ABC Company’s network undetected and gain access to most all systems and applications including Protected Health Information (PHI) and sensitive information</a:t>
            </a:r>
          </a:p>
          <a:p>
            <a:pPr lvl="1" eaLnBrk="1" fontAlgn="auto" hangingPunct="1">
              <a:spcAft>
                <a:spcPts val="0"/>
              </a:spcAft>
              <a:defRPr/>
            </a:pPr>
            <a:r>
              <a:rPr lang="en-US" sz="1800" dirty="0">
                <a:solidFill>
                  <a:srgbClr val="002060"/>
                </a:solidFill>
                <a:cs typeface="+mn-cs"/>
              </a:rPr>
              <a:t>Initial access was gained through a simple phishing email and mouse click resulting in harm to ABC Company</a:t>
            </a:r>
          </a:p>
          <a:p>
            <a:pPr lvl="1" eaLnBrk="1" fontAlgn="auto" hangingPunct="1">
              <a:spcAft>
                <a:spcPts val="0"/>
              </a:spcAft>
              <a:defRPr/>
            </a:pPr>
            <a:endParaRPr lang="en-US" sz="1800" dirty="0">
              <a:solidFill>
                <a:srgbClr val="350B55"/>
              </a:solidFill>
              <a:cs typeface="+mn-cs"/>
            </a:endParaRPr>
          </a:p>
          <a:p>
            <a:pPr marL="914400" lvl="2" indent="0" eaLnBrk="1" fontAlgn="auto" hangingPunct="1">
              <a:spcAft>
                <a:spcPts val="0"/>
              </a:spcAft>
              <a:buFont typeface="Arial" charset="0"/>
              <a:buNone/>
              <a:defRPr/>
            </a:pPr>
            <a:endParaRPr lang="en-US" sz="1800" dirty="0">
              <a:cs typeface="+mn-cs"/>
            </a:endParaRPr>
          </a:p>
          <a:p>
            <a:pPr lvl="1" eaLnBrk="1" fontAlgn="auto" hangingPunct="1">
              <a:spcAft>
                <a:spcPts val="0"/>
              </a:spcAft>
              <a:defRPr/>
            </a:pPr>
            <a:endParaRPr lang="en-US" sz="1600" dirty="0">
              <a:cs typeface="+mn-cs"/>
            </a:endParaRPr>
          </a:p>
          <a:p>
            <a:pPr marL="457200" lvl="1" eaLnBrk="1" fontAlgn="auto" hangingPunct="1">
              <a:spcAft>
                <a:spcPts val="0"/>
              </a:spcAft>
              <a:defRPr/>
            </a:pPr>
            <a:endParaRPr lang="en-US" sz="1600" dirty="0">
              <a:cs typeface="+mn-cs"/>
            </a:endParaRPr>
          </a:p>
          <a:p>
            <a:pPr eaLnBrk="1" fontAlgn="auto" hangingPunct="1">
              <a:spcAft>
                <a:spcPts val="0"/>
              </a:spcAft>
              <a:defRPr/>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8B2C-84D5-44D4-B7F9-E67818DF5427}"/>
              </a:ext>
            </a:extLst>
          </p:cNvPr>
          <p:cNvSpPr>
            <a:spLocks noGrp="1"/>
          </p:cNvSpPr>
          <p:nvPr>
            <p:ph type="title"/>
          </p:nvPr>
        </p:nvSpPr>
        <p:spPr>
          <a:xfrm>
            <a:off x="336550" y="473075"/>
            <a:ext cx="7026275" cy="517525"/>
          </a:xfrm>
        </p:spPr>
        <p:txBody>
          <a:bodyPr rtlCol="0">
            <a:normAutofit fontScale="90000"/>
          </a:bodyPr>
          <a:lstStyle/>
          <a:p>
            <a:pPr eaLnBrk="1" fontAlgn="auto" hangingPunct="1">
              <a:spcAft>
                <a:spcPts val="0"/>
              </a:spcAft>
              <a:defRPr/>
            </a:pPr>
            <a:r>
              <a:rPr lang="en-US" sz="4000" dirty="0"/>
              <a:t>Tips</a:t>
            </a:r>
          </a:p>
        </p:txBody>
      </p:sp>
      <p:sp>
        <p:nvSpPr>
          <p:cNvPr id="59395" name="Content Placeholder 2">
            <a:extLst>
              <a:ext uri="{FF2B5EF4-FFF2-40B4-BE49-F238E27FC236}">
                <a16:creationId xmlns:a16="http://schemas.microsoft.com/office/drawing/2014/main" id="{0D4E94D3-340B-4CF3-8AEC-2EF045D04B9F}"/>
              </a:ext>
            </a:extLst>
          </p:cNvPr>
          <p:cNvSpPr>
            <a:spLocks noGrp="1" noChangeArrowheads="1"/>
          </p:cNvSpPr>
          <p:nvPr>
            <p:ph type="body" sz="quarter" idx="12"/>
          </p:nvPr>
        </p:nvSpPr>
        <p:spPr bwMode="auto">
          <a:xfrm>
            <a:off x="49213" y="1838325"/>
            <a:ext cx="9018587" cy="3190875"/>
          </a:xfrm>
        </p:spPr>
        <p:txBody>
          <a:bodyPr wrap="square" numCol="1" anchor="t" anchorCtr="0" compatLnSpc="1">
            <a:prstTxWarp prst="textNoShape">
              <a:avLst/>
            </a:prstTxWarp>
          </a:bodyPr>
          <a:lstStyle/>
          <a:p>
            <a:pPr marL="457200" indent="-457200" eaLnBrk="1" hangingPunct="1">
              <a:buFontTx/>
              <a:buChar char="•"/>
            </a:pPr>
            <a:r>
              <a:rPr lang="en-US" altLang="en-US" sz="2600" b="0" dirty="0">
                <a:solidFill>
                  <a:srgbClr val="002060"/>
                </a:solidFill>
                <a:latin typeface="Calibri" panose="020F0502020204030204" pitchFamily="34" charset="0"/>
                <a:cs typeface="Calibri" panose="020F0502020204030204" pitchFamily="34" charset="0"/>
              </a:rPr>
              <a:t>Limit use of company email to business purposes only  </a:t>
            </a:r>
          </a:p>
          <a:p>
            <a:pPr marL="457200" indent="-457200" eaLnBrk="1" hangingPunct="1">
              <a:buFontTx/>
              <a:buChar char="•"/>
            </a:pPr>
            <a:r>
              <a:rPr lang="en-US" altLang="en-US" sz="2600" b="0" dirty="0">
                <a:solidFill>
                  <a:srgbClr val="002060"/>
                </a:solidFill>
                <a:latin typeface="Calibri" panose="020F0502020204030204" pitchFamily="34" charset="0"/>
                <a:cs typeface="Calibri" panose="020F0502020204030204" pitchFamily="34" charset="0"/>
              </a:rPr>
              <a:t>Avoid using memorialcare.org email for shopping, chain emails, or forwarding interesting or amusing emails to coworkers. </a:t>
            </a:r>
          </a:p>
          <a:p>
            <a:pPr marL="457200" indent="-457200" eaLnBrk="1" hangingPunct="1">
              <a:buFontTx/>
              <a:buChar char="•"/>
            </a:pPr>
            <a:r>
              <a:rPr lang="en-US" altLang="en-US" sz="2600" b="0" dirty="0">
                <a:solidFill>
                  <a:srgbClr val="002060"/>
                </a:solidFill>
                <a:latin typeface="Calibri" panose="020F0502020204030204" pitchFamily="34" charset="0"/>
                <a:cs typeface="Calibri" panose="020F0502020204030204" pitchFamily="34" charset="0"/>
              </a:rPr>
              <a:t>If you’re not sure it’s a phishing email, notify MHS Service Now by clicking the </a:t>
            </a:r>
            <a:r>
              <a:rPr lang="en-US" altLang="en-US" sz="2600" b="0" dirty="0" err="1">
                <a:solidFill>
                  <a:srgbClr val="002060"/>
                </a:solidFill>
                <a:latin typeface="Calibri" panose="020F0502020204030204" pitchFamily="34" charset="0"/>
                <a:cs typeface="Calibri" panose="020F0502020204030204" pitchFamily="34" charset="0"/>
              </a:rPr>
              <a:t>PhishAlarm</a:t>
            </a:r>
            <a:r>
              <a:rPr lang="en-US" altLang="en-US" sz="2600" b="0" dirty="0">
                <a:solidFill>
                  <a:srgbClr val="002060"/>
                </a:solidFill>
                <a:latin typeface="Calibri" panose="020F0502020204030204" pitchFamily="34" charset="0"/>
                <a:cs typeface="Calibri" panose="020F0502020204030204" pitchFamily="34" charset="0"/>
              </a:rPr>
              <a:t> button to report the email.  They will let you know if it is a legitimate</a:t>
            </a:r>
          </a:p>
          <a:p>
            <a:pPr lvl="1" eaLnBrk="1" hangingPunct="1"/>
            <a:endParaRPr lang="en-US" altLang="en-US" dirty="0"/>
          </a:p>
        </p:txBody>
      </p:sp>
      <p:pic>
        <p:nvPicPr>
          <p:cNvPr id="59396" name="Picture 3">
            <a:extLst>
              <a:ext uri="{FF2B5EF4-FFF2-40B4-BE49-F238E27FC236}">
                <a16:creationId xmlns:a16="http://schemas.microsoft.com/office/drawing/2014/main" id="{FC9C545A-F94E-43B6-94EC-ED4CA97572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375" y="4719638"/>
            <a:ext cx="8866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A7374662-F3B4-4EB5-A376-A5296B295CA4}"/>
              </a:ext>
            </a:extLst>
          </p:cNvPr>
          <p:cNvSpPr/>
          <p:nvPr/>
        </p:nvSpPr>
        <p:spPr>
          <a:xfrm>
            <a:off x="7696200" y="4601622"/>
            <a:ext cx="1143000" cy="1447800"/>
          </a:xfrm>
          <a:prstGeom prst="ellipse">
            <a:avLst/>
          </a:prstGeom>
          <a:noFill/>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Arrow 5">
            <a:extLst>
              <a:ext uri="{FF2B5EF4-FFF2-40B4-BE49-F238E27FC236}">
                <a16:creationId xmlns:a16="http://schemas.microsoft.com/office/drawing/2014/main" id="{AB85F64A-37CD-4936-8DA0-DE77B0652465}"/>
              </a:ext>
            </a:extLst>
          </p:cNvPr>
          <p:cNvSpPr/>
          <p:nvPr/>
        </p:nvSpPr>
        <p:spPr>
          <a:xfrm rot="1420711">
            <a:off x="6465888" y="4446588"/>
            <a:ext cx="13716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4877504-0D2F-4FF4-8E4F-DF0E5EAED3BB}"/>
              </a:ext>
            </a:extLst>
          </p:cNvPr>
          <p:cNvSpPr>
            <a:spLocks noGrp="1" noChangeArrowheads="1"/>
          </p:cNvSpPr>
          <p:nvPr>
            <p:ph type="title"/>
          </p:nvPr>
        </p:nvSpPr>
        <p:spPr>
          <a:xfrm>
            <a:off x="336550" y="381000"/>
            <a:ext cx="7026275" cy="708025"/>
          </a:xfrm>
        </p:spPr>
        <p:txBody>
          <a:bodyPr/>
          <a:lstStyle/>
          <a:p>
            <a:pPr eaLnBrk="1" hangingPunct="1"/>
            <a:r>
              <a:rPr lang="en-US" altLang="en-US" sz="3600">
                <a:cs typeface="Calibri" panose="020F0502020204030204" pitchFamily="34" charset="0"/>
              </a:rPr>
              <a:t>Tips</a:t>
            </a:r>
          </a:p>
        </p:txBody>
      </p:sp>
      <p:sp>
        <p:nvSpPr>
          <p:cNvPr id="60419" name="Content Placeholder 2">
            <a:extLst>
              <a:ext uri="{FF2B5EF4-FFF2-40B4-BE49-F238E27FC236}">
                <a16:creationId xmlns:a16="http://schemas.microsoft.com/office/drawing/2014/main" id="{BDED2746-DAB7-4CD8-94DC-BFA31EA6B07C}"/>
              </a:ext>
            </a:extLst>
          </p:cNvPr>
          <p:cNvSpPr>
            <a:spLocks noGrp="1" noChangeArrowheads="1"/>
          </p:cNvSpPr>
          <p:nvPr>
            <p:ph type="body" sz="quarter" idx="12"/>
          </p:nvPr>
        </p:nvSpPr>
        <p:spPr bwMode="auto">
          <a:xfrm>
            <a:off x="336550" y="2054225"/>
            <a:ext cx="7026275" cy="3571875"/>
          </a:xfrm>
        </p:spPr>
        <p:txBody>
          <a:bodyPr wrap="square" numCol="1" anchor="t" anchorCtr="0" compatLnSpc="1">
            <a:prstTxWarp prst="textNoShape">
              <a:avLst/>
            </a:prstTxWarp>
          </a:bodyPr>
          <a:lstStyle/>
          <a:p>
            <a:pPr eaLnBrk="1" hangingPunct="1"/>
            <a:endParaRPr lang="en-US" altLang="en-US" sz="2600">
              <a:solidFill>
                <a:srgbClr val="002060"/>
              </a:solidFill>
              <a:latin typeface="Calibri" panose="020F0502020204030204" pitchFamily="34" charset="0"/>
              <a:cs typeface="Calibri" panose="020F0502020204030204" pitchFamily="34" charset="0"/>
            </a:endParaRPr>
          </a:p>
          <a:p>
            <a:pPr eaLnBrk="1" hangingPunct="1"/>
            <a:endParaRPr lang="en-US" altLang="en-US" sz="2600">
              <a:solidFill>
                <a:srgbClr val="002060"/>
              </a:solidFill>
              <a:latin typeface="Calibri" panose="020F0502020204030204" pitchFamily="34" charset="0"/>
              <a:cs typeface="Calibri" panose="020F0502020204030204" pitchFamily="34" charset="0"/>
            </a:endParaRPr>
          </a:p>
          <a:p>
            <a:pPr eaLnBrk="1" hangingPunct="1"/>
            <a:endParaRPr lang="en-US" altLang="en-US" sz="2600">
              <a:solidFill>
                <a:srgbClr val="002060"/>
              </a:solidFill>
              <a:latin typeface="Calibri" panose="020F0502020204030204" pitchFamily="34" charset="0"/>
              <a:cs typeface="Calibri" panose="020F0502020204030204" pitchFamily="34" charset="0"/>
            </a:endParaRPr>
          </a:p>
          <a:p>
            <a:pPr lvl="1" eaLnBrk="1" hangingPunct="1"/>
            <a:endParaRPr lang="en-US" altLang="en-US"/>
          </a:p>
        </p:txBody>
      </p:sp>
      <p:sp>
        <p:nvSpPr>
          <p:cNvPr id="5" name="TextBox 4">
            <a:extLst>
              <a:ext uri="{FF2B5EF4-FFF2-40B4-BE49-F238E27FC236}">
                <a16:creationId xmlns:a16="http://schemas.microsoft.com/office/drawing/2014/main" id="{55668185-EE8D-4CE4-9BB6-8D889335E2AF}"/>
              </a:ext>
            </a:extLst>
          </p:cNvPr>
          <p:cNvSpPr txBox="1"/>
          <p:nvPr/>
        </p:nvSpPr>
        <p:spPr>
          <a:xfrm>
            <a:off x="533400" y="1752600"/>
            <a:ext cx="8229600" cy="4800600"/>
          </a:xfrm>
          <a:prstGeom prst="rect">
            <a:avLst/>
          </a:prstGeom>
          <a:noFill/>
        </p:spPr>
        <p:txBody>
          <a:bodyPr>
            <a:spAutoFit/>
          </a:bodyPr>
          <a:lstStyle/>
          <a:p>
            <a:pPr marL="457200" indent="-457200" eaLnBrk="1" fontAlgn="auto" hangingPunct="1">
              <a:spcBef>
                <a:spcPts val="0"/>
              </a:spcBef>
              <a:spcAft>
                <a:spcPts val="0"/>
              </a:spcAft>
              <a:buFont typeface="Arial" panose="020B0604020202020204" pitchFamily="34" charset="0"/>
              <a:buChar char="•"/>
              <a:defRPr/>
            </a:pPr>
            <a:r>
              <a:rPr lang="en-US" sz="2600" dirty="0">
                <a:solidFill>
                  <a:srgbClr val="002060"/>
                </a:solidFill>
                <a:latin typeface="+mn-lt"/>
              </a:rPr>
              <a:t>Never enter your MemorialCare username and password  </a:t>
            </a:r>
          </a:p>
          <a:p>
            <a:pPr marL="457200" indent="-457200" eaLnBrk="1" fontAlgn="auto" hangingPunct="1">
              <a:spcBef>
                <a:spcPts val="0"/>
              </a:spcBef>
              <a:spcAft>
                <a:spcPts val="0"/>
              </a:spcAft>
              <a:buFont typeface="Arial" panose="020B0604020202020204" pitchFamily="34" charset="0"/>
              <a:buChar char="•"/>
              <a:defRPr/>
            </a:pPr>
            <a:r>
              <a:rPr lang="en-US" sz="2600" dirty="0">
                <a:solidFill>
                  <a:srgbClr val="002060"/>
                </a:solidFill>
                <a:latin typeface="+mn-lt"/>
              </a:rPr>
              <a:t>Don’t open email attachments or click links:</a:t>
            </a:r>
          </a:p>
          <a:p>
            <a:pPr marL="800100" lvl="1" indent="-342900" eaLnBrk="1" fontAlgn="auto" hangingPunct="1">
              <a:spcBef>
                <a:spcPts val="0"/>
              </a:spcBef>
              <a:spcAft>
                <a:spcPts val="0"/>
              </a:spcAft>
              <a:buFont typeface="Arial" panose="020B0604020202020204" pitchFamily="34" charset="0"/>
              <a:buChar char="•"/>
              <a:defRPr/>
            </a:pPr>
            <a:r>
              <a:rPr lang="en-US" sz="2200" dirty="0">
                <a:solidFill>
                  <a:srgbClr val="002060"/>
                </a:solidFill>
                <a:latin typeface="+mn-lt"/>
              </a:rPr>
              <a:t>From someone you do not know</a:t>
            </a:r>
          </a:p>
          <a:p>
            <a:pPr marL="800100" lvl="1" indent="-342900" eaLnBrk="1" fontAlgn="auto" hangingPunct="1">
              <a:spcBef>
                <a:spcPts val="0"/>
              </a:spcBef>
              <a:spcAft>
                <a:spcPts val="0"/>
              </a:spcAft>
              <a:buFont typeface="Arial" panose="020B0604020202020204" pitchFamily="34" charset="0"/>
              <a:buChar char="•"/>
              <a:defRPr/>
            </a:pPr>
            <a:r>
              <a:rPr lang="en-US" sz="2200" dirty="0">
                <a:solidFill>
                  <a:srgbClr val="002060"/>
                </a:solidFill>
                <a:latin typeface="+mn-lt"/>
              </a:rPr>
              <a:t>From someone you know, but weren’t expecting an email from (infected computers can send malicious emails from the owner of the computer to everyone in their email address book)</a:t>
            </a:r>
          </a:p>
          <a:p>
            <a:pPr marL="800100" lvl="1" indent="-342900" eaLnBrk="1" fontAlgn="auto" hangingPunct="1">
              <a:spcBef>
                <a:spcPts val="0"/>
              </a:spcBef>
              <a:spcAft>
                <a:spcPts val="0"/>
              </a:spcAft>
              <a:buFont typeface="Arial" panose="020B0604020202020204" pitchFamily="34" charset="0"/>
              <a:buChar char="•"/>
              <a:defRPr/>
            </a:pPr>
            <a:r>
              <a:rPr lang="en-US" sz="2200" dirty="0">
                <a:solidFill>
                  <a:srgbClr val="002060"/>
                </a:solidFill>
                <a:latin typeface="+mn-lt"/>
              </a:rPr>
              <a:t>This is especially true if the content of the email message is brief, vague, and/or unusual</a:t>
            </a:r>
          </a:p>
          <a:p>
            <a:pPr marL="342900" indent="-342900" eaLnBrk="1" fontAlgn="auto" hangingPunct="1">
              <a:spcBef>
                <a:spcPts val="0"/>
              </a:spcBef>
              <a:spcAft>
                <a:spcPts val="0"/>
              </a:spcAft>
              <a:buFont typeface="Arial" panose="020B0604020202020204" pitchFamily="34" charset="0"/>
              <a:buChar char="•"/>
              <a:defRPr/>
            </a:pPr>
            <a:r>
              <a:rPr lang="en-US" sz="2600" dirty="0">
                <a:solidFill>
                  <a:srgbClr val="002060"/>
                </a:solidFill>
                <a:latin typeface="+mn-lt"/>
              </a:rPr>
              <a:t>Don’t rush through emails.  If you are being asked to act (I.e. Open, Sign etc.) take an extra minute to review the email for warning signs described in this training</a:t>
            </a:r>
          </a:p>
          <a:p>
            <a:pPr eaLnBrk="1" fontAlgn="auto" hangingPunct="1">
              <a:spcBef>
                <a:spcPts val="0"/>
              </a:spcBef>
              <a:spcAft>
                <a:spcPts val="0"/>
              </a:spcAft>
              <a:defRPr/>
            </a:pPr>
            <a:endParaRPr lang="en-US"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C1037159-C1C1-472D-B2E1-DEE229EFAA2E}"/>
              </a:ext>
            </a:extLst>
          </p:cNvPr>
          <p:cNvSpPr>
            <a:spLocks noGrp="1" noChangeArrowheads="1"/>
          </p:cNvSpPr>
          <p:nvPr>
            <p:ph type="body" sz="quarter" idx="12"/>
          </p:nvPr>
        </p:nvSpPr>
        <p:spPr>
          <a:xfrm>
            <a:off x="336550" y="2054225"/>
            <a:ext cx="8578850" cy="4117975"/>
          </a:xfrm>
        </p:spPr>
        <p:txBody>
          <a:bodyPr/>
          <a:lstStyle/>
          <a:p>
            <a:pPr algn="ctr" eaLnBrk="1" fontAlgn="auto" hangingPunct="1">
              <a:spcAft>
                <a:spcPts val="0"/>
              </a:spcAft>
              <a:defRPr/>
            </a:pPr>
            <a:r>
              <a:rPr lang="en-US" sz="2000" dirty="0">
                <a:solidFill>
                  <a:srgbClr val="002060"/>
                </a:solidFill>
              </a:rPr>
              <a:t>Thank you for your attention regarding</a:t>
            </a:r>
          </a:p>
          <a:p>
            <a:pPr algn="ctr" eaLnBrk="1" fontAlgn="auto" hangingPunct="1">
              <a:spcAft>
                <a:spcPts val="0"/>
              </a:spcAft>
              <a:defRPr/>
            </a:pPr>
            <a:r>
              <a:rPr lang="en-US" sz="2000" dirty="0">
                <a:solidFill>
                  <a:srgbClr val="002060"/>
                </a:solidFill>
              </a:rPr>
              <a:t> this important matter.</a:t>
            </a:r>
          </a:p>
          <a:p>
            <a:pPr algn="ctr" eaLnBrk="1" fontAlgn="auto" hangingPunct="1">
              <a:spcAft>
                <a:spcPts val="0"/>
              </a:spcAft>
              <a:defRPr/>
            </a:pPr>
            <a:r>
              <a:rPr lang="en-US" sz="2000" dirty="0">
                <a:solidFill>
                  <a:srgbClr val="002060"/>
                </a:solidFill>
              </a:rPr>
              <a:t> Understanding  the threat not only protects MemorialCare,</a:t>
            </a:r>
          </a:p>
          <a:p>
            <a:pPr algn="ctr" eaLnBrk="1" fontAlgn="auto" hangingPunct="1">
              <a:spcAft>
                <a:spcPts val="0"/>
              </a:spcAft>
              <a:defRPr/>
            </a:pPr>
            <a:r>
              <a:rPr lang="en-US" sz="2000" dirty="0">
                <a:solidFill>
                  <a:srgbClr val="002060"/>
                </a:solidFill>
              </a:rPr>
              <a:t> but also your own personal information</a:t>
            </a:r>
          </a:p>
          <a:p>
            <a:pPr algn="ctr" eaLnBrk="1" fontAlgn="auto" hangingPunct="1">
              <a:spcAft>
                <a:spcPts val="0"/>
              </a:spcAft>
              <a:defRPr/>
            </a:pPr>
            <a:r>
              <a:rPr lang="en-US" sz="2000" dirty="0">
                <a:solidFill>
                  <a:srgbClr val="002060"/>
                </a:solidFill>
              </a:rPr>
              <a:t> from cyber criminals.</a:t>
            </a:r>
          </a:p>
          <a:p>
            <a:pPr algn="ctr" eaLnBrk="1" fontAlgn="auto" hangingPunct="1">
              <a:spcAft>
                <a:spcPts val="0"/>
              </a:spcAft>
              <a:defRPr/>
            </a:pPr>
            <a:r>
              <a:rPr lang="en-US" sz="2000" dirty="0">
                <a:solidFill>
                  <a:srgbClr val="FF0000"/>
                </a:solidFill>
                <a:ea typeface="+mn-ea"/>
              </a:rPr>
              <a:t>Continue to the next page for instructions to complete this training.  </a:t>
            </a:r>
          </a:p>
          <a:p>
            <a:pPr algn="ctr" eaLnBrk="1" fontAlgn="auto" hangingPunct="1">
              <a:spcAft>
                <a:spcPts val="0"/>
              </a:spcAft>
              <a:defRPr/>
            </a:pPr>
            <a:endParaRPr lang="en-US" sz="2000" dirty="0">
              <a:solidFill>
                <a:srgbClr val="350B55"/>
              </a:solidFill>
            </a:endParaRPr>
          </a:p>
          <a:p>
            <a:pPr algn="ctr" eaLnBrk="1" fontAlgn="auto" hangingPunct="1">
              <a:spcAft>
                <a:spcPts val="0"/>
              </a:spcAft>
              <a:defRPr/>
            </a:pPr>
            <a:r>
              <a:rPr lang="en-US" sz="2000" dirty="0">
                <a:solidFill>
                  <a:srgbClr val="350B55"/>
                </a:solidFill>
              </a:rPr>
              <a:t>For Questions, please contact:</a:t>
            </a:r>
          </a:p>
          <a:p>
            <a:pPr algn="ctr" eaLnBrk="1" fontAlgn="auto" hangingPunct="1">
              <a:spcAft>
                <a:spcPts val="0"/>
              </a:spcAft>
              <a:defRPr/>
            </a:pPr>
            <a:r>
              <a:rPr lang="en-US" altLang="en-US" sz="2000" dirty="0">
                <a:solidFill>
                  <a:srgbClr val="350B55"/>
                </a:solidFill>
              </a:rPr>
              <a:t>MHS Service Now at 562-933-9450</a:t>
            </a:r>
            <a:endParaRPr lang="en-US" sz="2000" dirty="0">
              <a:solidFill>
                <a:srgbClr val="350B55"/>
              </a:solidFill>
            </a:endParaRPr>
          </a:p>
          <a:p>
            <a:pPr algn="ctr" eaLnBrk="1" fontAlgn="auto" hangingPunct="1">
              <a:spcAft>
                <a:spcPts val="0"/>
              </a:spcAft>
              <a:defRPr/>
            </a:pPr>
            <a:endParaRPr lang="en-US" sz="2600" dirty="0">
              <a:solidFill>
                <a:schemeClr val="accent6">
                  <a:lumMod val="75000"/>
                </a:schemeClr>
              </a:solidFill>
            </a:endParaRPr>
          </a:p>
          <a:p>
            <a:pPr eaLnBrk="1" fontAlgn="auto" hangingPunct="1">
              <a:spcAft>
                <a:spcPts val="0"/>
              </a:spcAft>
              <a:defRPr/>
            </a:pPr>
            <a:endParaRPr lang="en-US" sz="2000" dirty="0">
              <a:solidFill>
                <a:schemeClr val="accent6">
                  <a:lumMod val="75000"/>
                </a:schemeClr>
              </a:solidFill>
              <a:ea typeface="+mn-ea"/>
            </a:endParaRPr>
          </a:p>
          <a:p>
            <a:pPr eaLnBrk="1" fontAlgn="auto" hangingPunct="1">
              <a:spcAft>
                <a:spcPts val="0"/>
              </a:spcAft>
              <a:defRPr/>
            </a:pPr>
            <a:endParaRPr lang="en-US" sz="4400" dirty="0">
              <a:solidFill>
                <a:schemeClr val="accent6">
                  <a:lumMod val="75000"/>
                </a:schemeClr>
              </a:solidFill>
              <a:ea typeface="+mn-ea"/>
            </a:endParaRPr>
          </a:p>
          <a:p>
            <a:pPr eaLnBrk="1" fontAlgn="auto" hangingPunct="1">
              <a:spcAft>
                <a:spcPts val="0"/>
              </a:spcAft>
              <a:defRPr/>
            </a:pPr>
            <a:endParaRPr lang="en-US" sz="4400" dirty="0">
              <a:solidFill>
                <a:schemeClr val="accent6">
                  <a:lumMod val="75000"/>
                </a:schemeClr>
              </a:solidFill>
              <a:ea typeface="+mn-ea"/>
            </a:endParaRPr>
          </a:p>
          <a:p>
            <a:pPr lvl="1" eaLnBrk="1" fontAlgn="auto" hangingPunct="1">
              <a:spcAft>
                <a:spcPts val="0"/>
              </a:spcAft>
              <a:defRPr/>
            </a:pPr>
            <a:endParaRPr lang="en-US" dirty="0">
              <a:cs typeface="+mn-cs"/>
            </a:endParaRPr>
          </a:p>
          <a:p>
            <a:pPr lvl="2" eaLnBrk="1" fontAlgn="auto" hangingPunct="1">
              <a:spcAft>
                <a:spcPts val="0"/>
              </a:spcAft>
              <a:buFont typeface="Arial" charset="0"/>
              <a:buChar char="•"/>
              <a:defRPr/>
            </a:pPr>
            <a:endParaRPr lang="en-US" dirty="0">
              <a:cs typeface="+mn-cs"/>
            </a:endParaRPr>
          </a:p>
          <a:p>
            <a:pPr lvl="1" eaLnBrk="1" fontAlgn="auto" hangingPunct="1">
              <a:spcAft>
                <a:spcPts val="0"/>
              </a:spcAft>
              <a:defRPr/>
            </a:pPr>
            <a:endParaRPr lang="en-US" sz="3200" dirty="0">
              <a:cs typeface="+mn-cs"/>
            </a:endParaRPr>
          </a:p>
          <a:p>
            <a:pPr eaLnBrk="1" fontAlgn="auto" hangingPunct="1">
              <a:spcAft>
                <a:spcPts val="0"/>
              </a:spcAft>
              <a:defRPr/>
            </a:pPr>
            <a:endParaRPr lang="en-US" sz="1875" dirty="0">
              <a:ea typeface="+mn-ea"/>
            </a:endParaRPr>
          </a:p>
          <a:p>
            <a:pPr eaLnBrk="1" fontAlgn="auto" hangingPunct="1">
              <a:spcAft>
                <a:spcPts val="0"/>
              </a:spcAft>
              <a:defRPr/>
            </a:pPr>
            <a:endParaRPr lang="en-US" sz="1000" dirty="0">
              <a:ea typeface="+mn-ea"/>
            </a:endParaRPr>
          </a:p>
          <a:p>
            <a:pPr eaLnBrk="1" fontAlgn="auto" hangingPunct="1">
              <a:spcAft>
                <a:spcPts val="0"/>
              </a:spcAft>
              <a:defRPr/>
            </a:pPr>
            <a:endParaRPr lang="en-US" sz="1000" dirty="0">
              <a:ea typeface="+mn-ea"/>
            </a:endParaRPr>
          </a:p>
          <a:p>
            <a:pPr eaLnBrk="1" fontAlgn="auto" hangingPunct="1">
              <a:spcAft>
                <a:spcPts val="0"/>
              </a:spcAft>
              <a:defRPr/>
            </a:pPr>
            <a:endParaRPr lang="en-US" sz="1000" dirty="0">
              <a:ea typeface="+mn-ea"/>
            </a:endParaRPr>
          </a:p>
        </p:txBody>
      </p:sp>
      <p:pic>
        <p:nvPicPr>
          <p:cNvPr id="61443" name="Picture 2">
            <a:extLst>
              <a:ext uri="{FF2B5EF4-FFF2-40B4-BE49-F238E27FC236}">
                <a16:creationId xmlns:a16="http://schemas.microsoft.com/office/drawing/2014/main" id="{981E65F6-4C8C-4979-840B-2053D6939C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1625" y="5486400"/>
            <a:ext cx="9207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itle 1">
            <a:extLst>
              <a:ext uri="{FF2B5EF4-FFF2-40B4-BE49-F238E27FC236}">
                <a16:creationId xmlns:a16="http://schemas.microsoft.com/office/drawing/2014/main" id="{5EE4777E-6F3E-4AFA-9788-B1311C8E823E}"/>
              </a:ext>
            </a:extLst>
          </p:cNvPr>
          <p:cNvSpPr>
            <a:spLocks noGrp="1" noChangeArrowheads="1"/>
          </p:cNvSpPr>
          <p:nvPr>
            <p:ph type="title"/>
          </p:nvPr>
        </p:nvSpPr>
        <p:spPr>
          <a:xfrm>
            <a:off x="336550" y="381000"/>
            <a:ext cx="7026275" cy="708025"/>
          </a:xfrm>
        </p:spPr>
        <p:txBody>
          <a:bodyPr/>
          <a:lstStyle/>
          <a:p>
            <a:pPr eaLnBrk="1" hangingPunct="1"/>
            <a:r>
              <a:rPr lang="en-US" altLang="en-US" sz="3600">
                <a:cs typeface="Calibri" panose="020F0502020204030204" pitchFamily="34" charset="0"/>
              </a:rPr>
              <a:t>Almost finished</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F976B8E3-864C-4ECE-994F-298844F7C3D1}"/>
              </a:ext>
            </a:extLst>
          </p:cNvPr>
          <p:cNvSpPr>
            <a:spLocks noGrp="1" noChangeArrowheads="1"/>
          </p:cNvSpPr>
          <p:nvPr>
            <p:ph type="title"/>
          </p:nvPr>
        </p:nvSpPr>
        <p:spPr/>
        <p:txBody>
          <a:bodyPr/>
          <a:lstStyle/>
          <a:p>
            <a:r>
              <a:rPr lang="en-US" altLang="en-US" sz="2800" dirty="0">
                <a:cs typeface="Calibri" panose="020F0502020204030204" pitchFamily="34" charset="0"/>
              </a:rPr>
              <a:t>You have one more step to complete this training</a:t>
            </a:r>
          </a:p>
        </p:txBody>
      </p:sp>
      <p:sp>
        <p:nvSpPr>
          <p:cNvPr id="3" name="Text Placeholder 2">
            <a:extLst>
              <a:ext uri="{FF2B5EF4-FFF2-40B4-BE49-F238E27FC236}">
                <a16:creationId xmlns:a16="http://schemas.microsoft.com/office/drawing/2014/main" id="{5AEA20D6-4B3A-426C-9DDD-B63CE085659E}"/>
              </a:ext>
            </a:extLst>
          </p:cNvPr>
          <p:cNvSpPr>
            <a:spLocks noGrp="1"/>
          </p:cNvSpPr>
          <p:nvPr>
            <p:ph type="body" sz="quarter" idx="12"/>
          </p:nvPr>
        </p:nvSpPr>
        <p:spPr>
          <a:xfrm>
            <a:off x="336550" y="2054225"/>
            <a:ext cx="7026275" cy="3571875"/>
          </a:xfrm>
        </p:spPr>
        <p:txBody>
          <a:bodyPr/>
          <a:lstStyle/>
          <a:p>
            <a:pPr marL="457200" indent="-457200">
              <a:buFont typeface="Arial" panose="020B0604020202020204" pitchFamily="34" charset="0"/>
              <a:buChar char="•"/>
              <a:defRPr/>
            </a:pPr>
            <a:r>
              <a:rPr lang="en-US" sz="2600" dirty="0">
                <a:solidFill>
                  <a:srgbClr val="002060"/>
                </a:solidFill>
              </a:rPr>
              <a:t>You have finished the Learning portion.</a:t>
            </a:r>
          </a:p>
          <a:p>
            <a:pPr marL="457200" indent="-457200">
              <a:buFont typeface="Arial" panose="020B0604020202020204" pitchFamily="34" charset="0"/>
              <a:buChar char="•"/>
              <a:defRPr/>
            </a:pPr>
            <a:endParaRPr lang="en-US" sz="2600" dirty="0">
              <a:solidFill>
                <a:srgbClr val="002060"/>
              </a:solidFill>
            </a:endParaRPr>
          </a:p>
          <a:p>
            <a:pPr marL="457200" indent="-457200">
              <a:buFont typeface="Arial" panose="020B0604020202020204" pitchFamily="34" charset="0"/>
              <a:buChar char="•"/>
              <a:defRPr/>
            </a:pPr>
            <a:r>
              <a:rPr lang="en-US" sz="2600" dirty="0">
                <a:solidFill>
                  <a:srgbClr val="002060"/>
                </a:solidFill>
              </a:rPr>
              <a:t>To complete the training:</a:t>
            </a:r>
          </a:p>
          <a:p>
            <a:pPr marL="914400" lvl="1" indent="-457200">
              <a:buFont typeface="+mj-lt"/>
              <a:buAutoNum type="arabicPeriod"/>
              <a:defRPr/>
            </a:pPr>
            <a:r>
              <a:rPr lang="en-US" sz="2200" dirty="0">
                <a:solidFill>
                  <a:srgbClr val="002060"/>
                </a:solidFill>
              </a:rPr>
              <a:t>Ctrl + Click on this </a:t>
            </a:r>
            <a:r>
              <a:rPr lang="en-US" sz="2200" dirty="0">
                <a:solidFill>
                  <a:srgbClr val="FF0000"/>
                </a:solidFill>
                <a:hlinkClick r:id="rId2">
                  <a:extLst>
                    <a:ext uri="{A12FA001-AC4F-418D-AE19-62706E023703}">
                      <ahyp:hlinkClr xmlns:ahyp="http://schemas.microsoft.com/office/drawing/2018/hyperlinkcolor" val="tx"/>
                    </a:ext>
                  </a:extLst>
                </a:hlinkClick>
              </a:rPr>
              <a:t>link</a:t>
            </a:r>
            <a:r>
              <a:rPr lang="en-US" sz="2200" dirty="0">
                <a:solidFill>
                  <a:srgbClr val="FF0000"/>
                </a:solidFill>
              </a:rPr>
              <a:t> </a:t>
            </a:r>
            <a:r>
              <a:rPr lang="en-US" sz="2200" dirty="0">
                <a:solidFill>
                  <a:srgbClr val="002060"/>
                </a:solidFill>
              </a:rPr>
              <a:t>to be taken to the Attestation.</a:t>
            </a:r>
          </a:p>
          <a:p>
            <a:pPr marL="914400" lvl="1" indent="-457200">
              <a:buFont typeface="+mj-lt"/>
              <a:buAutoNum type="arabicPeriod"/>
              <a:defRPr/>
            </a:pPr>
            <a:r>
              <a:rPr lang="en-US" sz="2200" dirty="0">
                <a:solidFill>
                  <a:srgbClr val="002060"/>
                </a:solidFill>
              </a:rPr>
              <a:t>The Attestation is </a:t>
            </a:r>
            <a:r>
              <a:rPr lang="en-US" sz="2200" b="1" i="1" dirty="0">
                <a:solidFill>
                  <a:srgbClr val="FF0000"/>
                </a:solidFill>
              </a:rPr>
              <a:t>your acknowledgement </a:t>
            </a:r>
            <a:r>
              <a:rPr lang="en-US" sz="2200" dirty="0">
                <a:solidFill>
                  <a:srgbClr val="002060"/>
                </a:solidFill>
              </a:rPr>
              <a:t>that you have read and understand the training content.</a:t>
            </a:r>
          </a:p>
          <a:p>
            <a:pPr marL="914400" lvl="1" indent="-457200">
              <a:buFont typeface="+mj-lt"/>
              <a:buAutoNum type="arabicPeriod"/>
              <a:defRPr/>
            </a:pPr>
            <a:r>
              <a:rPr lang="en-US" sz="2200" dirty="0">
                <a:solidFill>
                  <a:srgbClr val="002060"/>
                </a:solidFill>
              </a:rPr>
              <a:t>The training </a:t>
            </a:r>
            <a:r>
              <a:rPr lang="en-US" sz="2200" b="1" i="1" dirty="0">
                <a:solidFill>
                  <a:srgbClr val="FF0000"/>
                </a:solidFill>
              </a:rPr>
              <a:t>is not complete </a:t>
            </a:r>
            <a:r>
              <a:rPr lang="en-US" sz="2200" dirty="0">
                <a:solidFill>
                  <a:srgbClr val="002060"/>
                </a:solidFill>
              </a:rPr>
              <a:t>until you have responded to the Attestation. </a:t>
            </a:r>
          </a:p>
          <a:p>
            <a:pPr>
              <a:defRPr/>
            </a:pPr>
            <a:endParaRPr lang="en-US" dirty="0"/>
          </a:p>
        </p:txBody>
      </p:sp>
      <p:sp>
        <p:nvSpPr>
          <p:cNvPr id="5" name="Slide Number Placeholder 4">
            <a:extLst>
              <a:ext uri="{FF2B5EF4-FFF2-40B4-BE49-F238E27FC236}">
                <a16:creationId xmlns:a16="http://schemas.microsoft.com/office/drawing/2014/main" id="{34FBE140-9E7F-417B-9C0D-D2D47E02B346}"/>
              </a:ext>
            </a:extLst>
          </p:cNvPr>
          <p:cNvSpPr>
            <a:spLocks noGrp="1"/>
          </p:cNvSpPr>
          <p:nvPr>
            <p:ph type="sldNum" sz="quarter" idx="14"/>
          </p:nvPr>
        </p:nvSpPr>
        <p:spPr/>
        <p:txBody>
          <a:bodyPr/>
          <a:lstStyle/>
          <a:p>
            <a:pPr>
              <a:defRPr/>
            </a:pPr>
            <a:fld id="{B0BA3DCD-135A-4184-823D-33B709F26CDA}" type="slidenum">
              <a:rPr lang="en-US" smtClean="0"/>
              <a:pPr>
                <a:defRPr/>
              </a:pPr>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2">
            <a:extLst>
              <a:ext uri="{FF2B5EF4-FFF2-40B4-BE49-F238E27FC236}">
                <a16:creationId xmlns:a16="http://schemas.microsoft.com/office/drawing/2014/main" id="{E9ECF0D8-91E0-46C6-B413-F76ADB96D9D9}"/>
              </a:ext>
            </a:extLst>
          </p:cNvPr>
          <p:cNvSpPr txBox="1">
            <a:spLocks noChangeArrowheads="1"/>
          </p:cNvSpPr>
          <p:nvPr/>
        </p:nvSpPr>
        <p:spPr bwMode="auto">
          <a:xfrm>
            <a:off x="228600" y="304800"/>
            <a:ext cx="9144000" cy="701675"/>
          </a:xfrm>
          <a:prstGeom prst="rect">
            <a:avLst/>
          </a:prstGeom>
          <a:noFill/>
          <a:ln>
            <a:noFill/>
          </a:ln>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4000" b="0" dirty="0">
                <a:solidFill>
                  <a:schemeClr val="bg1"/>
                </a:solidFill>
                <a:latin typeface="+mj-lt"/>
              </a:rPr>
              <a:t>Objective</a:t>
            </a:r>
          </a:p>
        </p:txBody>
      </p:sp>
      <p:sp>
        <p:nvSpPr>
          <p:cNvPr id="3" name="Text Placeholder 2">
            <a:extLst>
              <a:ext uri="{FF2B5EF4-FFF2-40B4-BE49-F238E27FC236}">
                <a16:creationId xmlns:a16="http://schemas.microsoft.com/office/drawing/2014/main" id="{88A582E4-FA78-4B0A-971A-07EE3FE995EE}"/>
              </a:ext>
            </a:extLst>
          </p:cNvPr>
          <p:cNvSpPr>
            <a:spLocks noGrp="1"/>
          </p:cNvSpPr>
          <p:nvPr>
            <p:ph type="body" sz="quarter" idx="12"/>
          </p:nvPr>
        </p:nvSpPr>
        <p:spPr>
          <a:xfrm>
            <a:off x="336550" y="2054225"/>
            <a:ext cx="8731250" cy="3736975"/>
          </a:xfrm>
        </p:spPr>
        <p:txBody>
          <a:bodyPr/>
          <a:lstStyle/>
          <a:p>
            <a:pPr marL="342900" indent="-342900" eaLnBrk="1" fontAlgn="auto" hangingPunct="1">
              <a:spcBef>
                <a:spcPct val="0"/>
              </a:spcBef>
              <a:spcAft>
                <a:spcPts val="0"/>
              </a:spcAft>
              <a:buFont typeface="Arial" panose="020B0604020202020204" pitchFamily="34" charset="0"/>
              <a:buChar char="•"/>
              <a:defRPr/>
            </a:pPr>
            <a:r>
              <a:rPr lang="en-US" altLang="en-US" sz="2400" b="0" dirty="0">
                <a:solidFill>
                  <a:srgbClr val="002060"/>
                </a:solidFill>
              </a:rPr>
              <a:t>Inform and increase the awareness of all MemorialCare employees, volunteers, physicians and students of the dangers and threats imposed on MemorialCare as a result of “phishing” emails.</a:t>
            </a:r>
          </a:p>
          <a:p>
            <a:pPr eaLnBrk="1" fontAlgn="auto" hangingPunct="1">
              <a:spcBef>
                <a:spcPct val="0"/>
              </a:spcBef>
              <a:spcAft>
                <a:spcPts val="0"/>
              </a:spcAft>
              <a:defRPr/>
            </a:pPr>
            <a:endParaRPr lang="en-US" altLang="en-US" sz="2400" b="0" dirty="0">
              <a:solidFill>
                <a:srgbClr val="002060"/>
              </a:solidFill>
            </a:endParaRPr>
          </a:p>
          <a:p>
            <a:pPr marL="342900" indent="-342900" eaLnBrk="1" fontAlgn="auto" hangingPunct="1">
              <a:spcBef>
                <a:spcPct val="0"/>
              </a:spcBef>
              <a:spcAft>
                <a:spcPts val="0"/>
              </a:spcAft>
              <a:buFont typeface="Arial" panose="020B0604020202020204" pitchFamily="34" charset="0"/>
              <a:buChar char="•"/>
              <a:defRPr/>
            </a:pPr>
            <a:r>
              <a:rPr lang="en-US" altLang="en-US" sz="2400" b="0" dirty="0">
                <a:solidFill>
                  <a:srgbClr val="002060"/>
                </a:solidFill>
              </a:rPr>
              <a:t>Instruct personnel on how to recognize these email threats and what to do if you suspect that an email is not legitimate</a:t>
            </a:r>
            <a:endParaRPr lang="en-US" altLang="en-US" sz="2400" b="0" i="1" dirty="0">
              <a:solidFill>
                <a:srgbClr val="002060"/>
              </a:solidFill>
            </a:endParaRPr>
          </a:p>
          <a:p>
            <a:pPr eaLnBrk="1" fontAlgn="auto" hangingPunct="1">
              <a:spcAft>
                <a:spcPts val="0"/>
              </a:spcAft>
              <a:defRPr/>
            </a:pPr>
            <a:endParaRPr lang="en-US" sz="18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238C944-380A-4B95-B151-77923BB6B764}"/>
              </a:ext>
            </a:extLst>
          </p:cNvPr>
          <p:cNvSpPr>
            <a:spLocks noGrp="1" noChangeArrowheads="1"/>
          </p:cNvSpPr>
          <p:nvPr>
            <p:ph type="title"/>
          </p:nvPr>
        </p:nvSpPr>
        <p:spPr/>
        <p:txBody>
          <a:bodyPr/>
          <a:lstStyle/>
          <a:p>
            <a:pPr eaLnBrk="1" hangingPunct="1"/>
            <a:r>
              <a:rPr lang="en-US" altLang="en-US" sz="4000">
                <a:cs typeface="Calibri" panose="020F0502020204030204" pitchFamily="34" charset="0"/>
              </a:rPr>
              <a:t>Why is this important?</a:t>
            </a:r>
          </a:p>
        </p:txBody>
      </p:sp>
      <p:pic>
        <p:nvPicPr>
          <p:cNvPr id="4" name="Picture 3">
            <a:extLst>
              <a:ext uri="{FF2B5EF4-FFF2-40B4-BE49-F238E27FC236}">
                <a16:creationId xmlns:a16="http://schemas.microsoft.com/office/drawing/2014/main" id="{B56C4608-B8EA-4938-8B4E-0C03FCF94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222375"/>
            <a:ext cx="5010150" cy="553243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26623E-BA80-47D6-AFD9-668E29D01B30}"/>
              </a:ext>
            </a:extLst>
          </p:cNvPr>
          <p:cNvSpPr>
            <a:spLocks noGrp="1" noChangeArrowheads="1"/>
          </p:cNvSpPr>
          <p:nvPr>
            <p:ph type="title"/>
          </p:nvPr>
        </p:nvSpPr>
        <p:spPr/>
        <p:txBody>
          <a:bodyPr/>
          <a:lstStyle/>
          <a:p>
            <a:pPr eaLnBrk="1" hangingPunct="1"/>
            <a:r>
              <a:rPr lang="en-US" altLang="en-US" sz="4000">
                <a:cs typeface="Calibri" panose="020F0502020204030204" pitchFamily="34" charset="0"/>
              </a:rPr>
              <a:t>Why is this important?</a:t>
            </a:r>
          </a:p>
        </p:txBody>
      </p:sp>
      <p:sp>
        <p:nvSpPr>
          <p:cNvPr id="3" name="Text Placeholder 2">
            <a:extLst>
              <a:ext uri="{FF2B5EF4-FFF2-40B4-BE49-F238E27FC236}">
                <a16:creationId xmlns:a16="http://schemas.microsoft.com/office/drawing/2014/main" id="{A4D5E8AC-AFE9-4C62-BE85-E53F0D44FCA6}"/>
              </a:ext>
            </a:extLst>
          </p:cNvPr>
          <p:cNvSpPr>
            <a:spLocks noGrp="1"/>
          </p:cNvSpPr>
          <p:nvPr>
            <p:ph type="body" sz="quarter" idx="12"/>
          </p:nvPr>
        </p:nvSpPr>
        <p:spPr>
          <a:xfrm>
            <a:off x="336550" y="2054225"/>
            <a:ext cx="7026275" cy="3571875"/>
          </a:xfrm>
        </p:spPr>
        <p:txBody>
          <a:bodyPr/>
          <a:lstStyle/>
          <a:p>
            <a:pPr eaLnBrk="1" fontAlgn="auto" hangingPunct="1">
              <a:spcAft>
                <a:spcPts val="0"/>
              </a:spcAft>
              <a:defRPr/>
            </a:pPr>
            <a:endParaRPr lang="en-US" sz="1875"/>
          </a:p>
        </p:txBody>
      </p:sp>
      <p:pic>
        <p:nvPicPr>
          <p:cNvPr id="5" name="Picture 4">
            <a:extLst>
              <a:ext uri="{FF2B5EF4-FFF2-40B4-BE49-F238E27FC236}">
                <a16:creationId xmlns:a16="http://schemas.microsoft.com/office/drawing/2014/main" id="{65946EB5-8CE9-490F-9F7A-D70C395492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071563"/>
            <a:ext cx="7048500" cy="5445125"/>
          </a:xfrm>
          <a:prstGeom prst="rect">
            <a:avLst/>
          </a:prstGeom>
          <a:effectLst>
            <a:outerShdw blurRad="50800" dist="38100" dir="2700000" algn="tl" rotWithShape="0">
              <a:prstClr val="black">
                <a:alpha val="40000"/>
              </a:prstClr>
            </a:outerShdw>
          </a:effectLst>
        </p:spPr>
      </p:pic>
      <p:pic>
        <p:nvPicPr>
          <p:cNvPr id="45061" name="Picture 5">
            <a:extLst>
              <a:ext uri="{FF2B5EF4-FFF2-40B4-BE49-F238E27FC236}">
                <a16:creationId xmlns:a16="http://schemas.microsoft.com/office/drawing/2014/main" id="{8A3CE826-8873-4538-B45B-658FFD7BBE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2300" y="4662488"/>
            <a:ext cx="17843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57A85FE-AE06-4352-8840-020039662BD1}"/>
              </a:ext>
            </a:extLst>
          </p:cNvPr>
          <p:cNvSpPr>
            <a:spLocks noGrp="1" noChangeArrowheads="1"/>
          </p:cNvSpPr>
          <p:nvPr>
            <p:ph type="title"/>
          </p:nvPr>
        </p:nvSpPr>
        <p:spPr/>
        <p:txBody>
          <a:bodyPr/>
          <a:lstStyle/>
          <a:p>
            <a:pPr eaLnBrk="1" hangingPunct="1"/>
            <a:r>
              <a:rPr lang="en-US" altLang="en-US" sz="4000">
                <a:cs typeface="Calibri" panose="020F0502020204030204" pitchFamily="34" charset="0"/>
              </a:rPr>
              <a:t>Why is this important?</a:t>
            </a:r>
          </a:p>
        </p:txBody>
      </p:sp>
      <p:pic>
        <p:nvPicPr>
          <p:cNvPr id="4" name="Picture 3">
            <a:extLst>
              <a:ext uri="{FF2B5EF4-FFF2-40B4-BE49-F238E27FC236}">
                <a16:creationId xmlns:a16="http://schemas.microsoft.com/office/drawing/2014/main" id="{300D598E-8525-4C58-9311-5A67B926DCB5}"/>
              </a:ext>
            </a:extLst>
          </p:cNvPr>
          <p:cNvPicPr>
            <a:picLocks noChangeAspect="1"/>
          </p:cNvPicPr>
          <p:nvPr/>
        </p:nvPicPr>
        <p:blipFill>
          <a:blip r:embed="rId2"/>
          <a:stretch>
            <a:fillRect/>
          </a:stretch>
        </p:blipFill>
        <p:spPr>
          <a:xfrm>
            <a:off x="685800" y="990600"/>
            <a:ext cx="6172200" cy="55530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E20FFDA-F413-478B-833C-C895F23E257D}"/>
              </a:ext>
            </a:extLst>
          </p:cNvPr>
          <p:cNvSpPr>
            <a:spLocks noGrp="1" noChangeArrowheads="1"/>
          </p:cNvSpPr>
          <p:nvPr>
            <p:ph type="title"/>
          </p:nvPr>
        </p:nvSpPr>
        <p:spPr/>
        <p:txBody>
          <a:bodyPr/>
          <a:lstStyle/>
          <a:p>
            <a:pPr eaLnBrk="1" hangingPunct="1"/>
            <a:r>
              <a:rPr lang="en-US" altLang="en-US" sz="4000">
                <a:cs typeface="Calibri" panose="020F0502020204030204" pitchFamily="34" charset="0"/>
              </a:rPr>
              <a:t>Phishing Definition</a:t>
            </a:r>
          </a:p>
        </p:txBody>
      </p:sp>
      <p:sp>
        <p:nvSpPr>
          <p:cNvPr id="2" name="Text Placeholder 1">
            <a:extLst>
              <a:ext uri="{FF2B5EF4-FFF2-40B4-BE49-F238E27FC236}">
                <a16:creationId xmlns:a16="http://schemas.microsoft.com/office/drawing/2014/main" id="{4A025020-8299-4C46-99C6-8E4B0C3D40BA}"/>
              </a:ext>
            </a:extLst>
          </p:cNvPr>
          <p:cNvSpPr>
            <a:spLocks noGrp="1"/>
          </p:cNvSpPr>
          <p:nvPr>
            <p:ph type="body" sz="quarter" idx="12"/>
          </p:nvPr>
        </p:nvSpPr>
        <p:spPr>
          <a:xfrm>
            <a:off x="762000" y="2133600"/>
            <a:ext cx="7239000" cy="3581400"/>
          </a:xfrm>
        </p:spPr>
        <p:txBody>
          <a:bodyPr>
            <a:normAutofit fontScale="77500" lnSpcReduction="20000"/>
          </a:bodyPr>
          <a:lstStyle/>
          <a:p>
            <a:pPr eaLnBrk="1" fontAlgn="auto" hangingPunct="1">
              <a:lnSpc>
                <a:spcPct val="120000"/>
              </a:lnSpc>
              <a:spcAft>
                <a:spcPts val="0"/>
              </a:spcAft>
              <a:defRPr/>
            </a:pPr>
            <a:r>
              <a:rPr lang="en-US" altLang="en-US" sz="3600" b="0" dirty="0">
                <a:solidFill>
                  <a:srgbClr val="002060"/>
                </a:solidFill>
              </a:rPr>
              <a:t>Phishing:  A criminal activity using social engineering techniques to manipulate people into performing actions or divulging confidential information to fraudulently acquire sensitive information, such as usernames, passwords and credit card details by masquerading as a trustworthy entity in an electronic communication.</a:t>
            </a:r>
          </a:p>
          <a:p>
            <a:pPr eaLnBrk="1" fontAlgn="auto" hangingPunct="1">
              <a:spcAft>
                <a:spcPts val="0"/>
              </a:spcAft>
              <a:defRPr/>
            </a:pPr>
            <a:endParaRPr lang="en-US" sz="18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8ED00064-0E89-49BA-91E5-A1490460A2EA}"/>
              </a:ext>
            </a:extLst>
          </p:cNvPr>
          <p:cNvSpPr txBox="1">
            <a:spLocks noChangeArrowheads="1"/>
          </p:cNvSpPr>
          <p:nvPr/>
        </p:nvSpPr>
        <p:spPr bwMode="auto">
          <a:xfrm>
            <a:off x="152400" y="304800"/>
            <a:ext cx="9144000" cy="701675"/>
          </a:xfrm>
          <a:prstGeom prst="rect">
            <a:avLst/>
          </a:prstGeom>
          <a:noFill/>
          <a:ln>
            <a:noFill/>
          </a:ln>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4000" b="0" dirty="0">
                <a:solidFill>
                  <a:schemeClr val="bg1"/>
                </a:solidFill>
                <a:latin typeface="+mj-lt"/>
              </a:rPr>
              <a:t>Threats of Phishing</a:t>
            </a:r>
          </a:p>
        </p:txBody>
      </p:sp>
      <p:sp>
        <p:nvSpPr>
          <p:cNvPr id="3" name="Text Placeholder 2">
            <a:extLst>
              <a:ext uri="{FF2B5EF4-FFF2-40B4-BE49-F238E27FC236}">
                <a16:creationId xmlns:a16="http://schemas.microsoft.com/office/drawing/2014/main" id="{9CEDBB25-451B-4BEF-88FF-0C76AE0ED355}"/>
              </a:ext>
            </a:extLst>
          </p:cNvPr>
          <p:cNvSpPr>
            <a:spLocks noGrp="1"/>
          </p:cNvSpPr>
          <p:nvPr>
            <p:ph type="body" sz="quarter" idx="12"/>
          </p:nvPr>
        </p:nvSpPr>
        <p:spPr>
          <a:xfrm>
            <a:off x="336550" y="2054225"/>
            <a:ext cx="7026275" cy="3571875"/>
          </a:xfrm>
        </p:spPr>
        <p:txBody>
          <a:bodyPr>
            <a:normAutofit fontScale="92500" lnSpcReduction="20000"/>
          </a:bodyPr>
          <a:lstStyle/>
          <a:p>
            <a:pPr marL="457200" indent="-457200" eaLnBrk="1" fontAlgn="auto" hangingPunct="1">
              <a:spcBef>
                <a:spcPct val="0"/>
              </a:spcBef>
              <a:spcAft>
                <a:spcPts val="0"/>
              </a:spcAft>
              <a:buFont typeface="Arial" panose="020B0604020202020204" pitchFamily="34" charset="0"/>
              <a:buChar char="•"/>
              <a:defRPr/>
            </a:pPr>
            <a:r>
              <a:rPr lang="en-US" altLang="en-US" sz="3200" b="0" dirty="0">
                <a:solidFill>
                  <a:srgbClr val="002060"/>
                </a:solidFill>
              </a:rPr>
              <a:t>Obtaining your personal information </a:t>
            </a:r>
          </a:p>
          <a:p>
            <a:pPr marL="457200" indent="-457200" eaLnBrk="1" fontAlgn="auto" hangingPunct="1">
              <a:spcBef>
                <a:spcPct val="0"/>
              </a:spcBef>
              <a:spcAft>
                <a:spcPts val="0"/>
              </a:spcAft>
              <a:defRPr/>
            </a:pPr>
            <a:endParaRPr lang="en-US" altLang="en-US" sz="3200" b="0" dirty="0">
              <a:solidFill>
                <a:srgbClr val="002060"/>
              </a:solidFill>
            </a:endParaRPr>
          </a:p>
          <a:p>
            <a:pPr marL="457200" indent="-457200" eaLnBrk="1" fontAlgn="auto" hangingPunct="1">
              <a:spcBef>
                <a:spcPct val="0"/>
              </a:spcBef>
              <a:spcAft>
                <a:spcPts val="0"/>
              </a:spcAft>
              <a:buFont typeface="Arial" panose="020B0604020202020204" pitchFamily="34" charset="0"/>
              <a:buChar char="•"/>
              <a:defRPr/>
            </a:pPr>
            <a:r>
              <a:rPr lang="en-US" altLang="en-US" sz="3200" b="0" dirty="0">
                <a:solidFill>
                  <a:srgbClr val="002060"/>
                </a:solidFill>
              </a:rPr>
              <a:t>Gaining access to patient, employee and company information</a:t>
            </a:r>
          </a:p>
          <a:p>
            <a:pPr marL="457200" indent="-457200" eaLnBrk="1" fontAlgn="auto" hangingPunct="1">
              <a:spcBef>
                <a:spcPct val="0"/>
              </a:spcBef>
              <a:spcAft>
                <a:spcPts val="0"/>
              </a:spcAft>
              <a:defRPr/>
            </a:pPr>
            <a:endParaRPr lang="en-US" altLang="en-US" sz="3200" b="0" dirty="0">
              <a:solidFill>
                <a:srgbClr val="002060"/>
              </a:solidFill>
            </a:endParaRPr>
          </a:p>
          <a:p>
            <a:pPr marL="457200" indent="-457200" eaLnBrk="1" fontAlgn="auto" hangingPunct="1">
              <a:spcBef>
                <a:spcPct val="0"/>
              </a:spcBef>
              <a:spcAft>
                <a:spcPts val="0"/>
              </a:spcAft>
              <a:buFont typeface="Arial" panose="020B0604020202020204" pitchFamily="34" charset="0"/>
              <a:buChar char="•"/>
              <a:defRPr/>
            </a:pPr>
            <a:r>
              <a:rPr lang="en-US" altLang="en-US" sz="3200" b="0" dirty="0">
                <a:solidFill>
                  <a:srgbClr val="002060"/>
                </a:solidFill>
              </a:rPr>
              <a:t>Locking or controlling critical computers or devices used in patient care (i.e. Epic)</a:t>
            </a:r>
          </a:p>
          <a:p>
            <a:pPr eaLnBrk="1" fontAlgn="auto" hangingPunct="1">
              <a:spcBef>
                <a:spcPct val="0"/>
              </a:spcBef>
              <a:spcAft>
                <a:spcPts val="0"/>
              </a:spcAft>
              <a:defRPr/>
            </a:pPr>
            <a:endParaRPr lang="en-US" altLang="en-US" sz="3200" b="0" dirty="0">
              <a:solidFill>
                <a:srgbClr val="002060"/>
              </a:solidFill>
            </a:endParaRPr>
          </a:p>
          <a:p>
            <a:pPr marL="457200" indent="-457200" eaLnBrk="1" fontAlgn="auto" hangingPunct="1">
              <a:spcBef>
                <a:spcPct val="0"/>
              </a:spcBef>
              <a:spcAft>
                <a:spcPts val="0"/>
              </a:spcAft>
              <a:buFont typeface="Arial" panose="020B0604020202020204" pitchFamily="34" charset="0"/>
              <a:buChar char="•"/>
              <a:defRPr/>
            </a:pPr>
            <a:r>
              <a:rPr lang="en-US" altLang="en-US" sz="3200" b="0" dirty="0">
                <a:solidFill>
                  <a:srgbClr val="002060"/>
                </a:solidFill>
              </a:rPr>
              <a:t>Reputational and financial harm to MemorialCare</a:t>
            </a:r>
          </a:p>
          <a:p>
            <a:pPr eaLnBrk="1" fontAlgn="auto" hangingPunct="1">
              <a:spcAft>
                <a:spcPts val="0"/>
              </a:spcAft>
              <a:defRPr/>
            </a:pPr>
            <a:endParaRPr lang="en-US" sz="187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F2462106-1C0C-4546-9E8F-1AE082202305}"/>
              </a:ext>
            </a:extLst>
          </p:cNvPr>
          <p:cNvSpPr txBox="1">
            <a:spLocks noChangeArrowheads="1"/>
          </p:cNvSpPr>
          <p:nvPr/>
        </p:nvSpPr>
        <p:spPr bwMode="auto">
          <a:xfrm>
            <a:off x="152400" y="1600200"/>
            <a:ext cx="8458200" cy="4660900"/>
          </a:xfrm>
          <a:prstGeom prst="rect">
            <a:avLst/>
          </a:prstGeom>
          <a:noFill/>
          <a:ln>
            <a:noFill/>
          </a:ln>
        </p:spPr>
        <p:txBody>
          <a:bodyPr>
            <a:spAutoFit/>
          </a:bodyPr>
          <a:lstStyle>
            <a:lvl1pPr marL="457200" indent="-457200" algn="l" eaLnBrk="0" hangingPunct="0">
              <a:spcBef>
                <a:spcPct val="20000"/>
              </a:spcBef>
              <a:buChar char="•"/>
              <a:defRPr sz="3200" b="1">
                <a:solidFill>
                  <a:schemeClr val="tx1"/>
                </a:solidFill>
                <a:latin typeface="Arial" charset="0"/>
              </a:defRPr>
            </a:lvl1pPr>
            <a:lvl2pPr marL="914400" indent="-45720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1800" dirty="0">
                <a:solidFill>
                  <a:srgbClr val="002060"/>
                </a:solidFill>
                <a:latin typeface="+mn-lt"/>
              </a:rPr>
              <a:t>Warning signs of a phishing email:</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1) Generic Greeting</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2) Unfamiliar Sender Address</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3) Sense of Urgency</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4) Fake/Deceptive Web Links.</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	Email is requiring that you follow a link to sign up for a great deal, or to log in and verify your account status, or encourages you to view/read an attachment.</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5) Emails that appear like a website</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6) Misspelling/Bad Grammar</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7) Asking for username and password</a:t>
            </a:r>
          </a:p>
          <a:p>
            <a:pPr lvl="1" eaLnBrk="1" fontAlgn="auto" hangingPunct="1">
              <a:lnSpc>
                <a:spcPct val="130000"/>
              </a:lnSpc>
              <a:spcBef>
                <a:spcPct val="0"/>
              </a:spcBef>
              <a:spcAft>
                <a:spcPts val="0"/>
              </a:spcAft>
              <a:buFontTx/>
              <a:buNone/>
              <a:defRPr/>
            </a:pPr>
            <a:r>
              <a:rPr lang="en-US" altLang="en-US" sz="1800" b="0" dirty="0">
                <a:solidFill>
                  <a:srgbClr val="002060"/>
                </a:solidFill>
                <a:latin typeface="+mn-lt"/>
              </a:rPr>
              <a:t>8) Unsolicited/suspicious email from coworker with link or attachment (spreadsheet, Word document, PDF file) asking you to open click or open</a:t>
            </a:r>
          </a:p>
          <a:p>
            <a:pPr lvl="1" eaLnBrk="1" fontAlgn="auto" hangingPunct="1">
              <a:lnSpc>
                <a:spcPct val="130000"/>
              </a:lnSpc>
              <a:spcBef>
                <a:spcPct val="0"/>
              </a:spcBef>
              <a:spcAft>
                <a:spcPts val="0"/>
              </a:spcAft>
              <a:buFontTx/>
              <a:buNone/>
              <a:defRPr/>
            </a:pPr>
            <a:endParaRPr lang="en-US" altLang="en-US" sz="1800" b="0" dirty="0">
              <a:solidFill>
                <a:srgbClr val="002060"/>
              </a:solidFill>
              <a:latin typeface="+mn-lt"/>
            </a:endParaRPr>
          </a:p>
        </p:txBody>
      </p:sp>
      <p:sp>
        <p:nvSpPr>
          <p:cNvPr id="16387" name="Text Box 3">
            <a:extLst>
              <a:ext uri="{FF2B5EF4-FFF2-40B4-BE49-F238E27FC236}">
                <a16:creationId xmlns:a16="http://schemas.microsoft.com/office/drawing/2014/main" id="{D5884C99-626D-40CF-8B97-1DB57A243958}"/>
              </a:ext>
            </a:extLst>
          </p:cNvPr>
          <p:cNvSpPr txBox="1">
            <a:spLocks noChangeArrowheads="1"/>
          </p:cNvSpPr>
          <p:nvPr/>
        </p:nvSpPr>
        <p:spPr bwMode="auto">
          <a:xfrm>
            <a:off x="152400" y="304800"/>
            <a:ext cx="9144000" cy="701675"/>
          </a:xfrm>
          <a:prstGeom prst="rect">
            <a:avLst/>
          </a:prstGeom>
          <a:noFill/>
          <a:ln>
            <a:noFill/>
          </a:ln>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4000" b="0" dirty="0">
                <a:solidFill>
                  <a:schemeClr val="bg1"/>
                </a:solidFill>
                <a:latin typeface="+mj-lt"/>
              </a:rPr>
              <a:t>Recognition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a:extLst>
              <a:ext uri="{FF2B5EF4-FFF2-40B4-BE49-F238E27FC236}">
                <a16:creationId xmlns:a16="http://schemas.microsoft.com/office/drawing/2014/main" id="{1A43FC6E-3D19-4731-AD7D-81350B2413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313" y="1611313"/>
            <a:ext cx="6734175"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id="{51EF210B-4B87-452D-8B2C-FE1F05CE9AD3}"/>
              </a:ext>
            </a:extLst>
          </p:cNvPr>
          <p:cNvSpPr txBox="1">
            <a:spLocks noChangeArrowheads="1"/>
          </p:cNvSpPr>
          <p:nvPr/>
        </p:nvSpPr>
        <p:spPr bwMode="auto">
          <a:xfrm>
            <a:off x="76200" y="288925"/>
            <a:ext cx="9144000" cy="701675"/>
          </a:xfrm>
          <a:prstGeom prst="rect">
            <a:avLst/>
          </a:prstGeom>
          <a:noFill/>
          <a:ln>
            <a:noFill/>
          </a:ln>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fontAlgn="auto" hangingPunct="1">
              <a:spcBef>
                <a:spcPct val="0"/>
              </a:spcBef>
              <a:spcAft>
                <a:spcPts val="0"/>
              </a:spcAft>
              <a:buFontTx/>
              <a:buNone/>
              <a:defRPr/>
            </a:pPr>
            <a:r>
              <a:rPr lang="en-US" altLang="en-US" sz="4000" b="0" dirty="0">
                <a:solidFill>
                  <a:schemeClr val="bg1"/>
                </a:solidFill>
                <a:latin typeface="+mj-lt"/>
              </a:rPr>
              <a:t>Recognition (Example) </a:t>
            </a:r>
          </a:p>
        </p:txBody>
      </p:sp>
      <p:sp>
        <p:nvSpPr>
          <p:cNvPr id="8" name="Oval 7">
            <a:extLst>
              <a:ext uri="{FF2B5EF4-FFF2-40B4-BE49-F238E27FC236}">
                <a16:creationId xmlns:a16="http://schemas.microsoft.com/office/drawing/2014/main" id="{16F452A9-88A0-4C54-BEF8-D892AB91878C}"/>
              </a:ext>
            </a:extLst>
          </p:cNvPr>
          <p:cNvSpPr/>
          <p:nvPr/>
        </p:nvSpPr>
        <p:spPr>
          <a:xfrm>
            <a:off x="4495800" y="3444875"/>
            <a:ext cx="9525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383032C1-C5DB-4EFA-A917-FEBCE836420E}"/>
              </a:ext>
            </a:extLst>
          </p:cNvPr>
          <p:cNvSpPr/>
          <p:nvPr/>
        </p:nvSpPr>
        <p:spPr>
          <a:xfrm>
            <a:off x="781050" y="4789488"/>
            <a:ext cx="9525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9">
            <a:extLst>
              <a:ext uri="{FF2B5EF4-FFF2-40B4-BE49-F238E27FC236}">
                <a16:creationId xmlns:a16="http://schemas.microsoft.com/office/drawing/2014/main" id="{C1DA7E2A-D7E9-45B4-ABFE-FF372AE0C49D}"/>
              </a:ext>
            </a:extLst>
          </p:cNvPr>
          <p:cNvSpPr/>
          <p:nvPr/>
        </p:nvSpPr>
        <p:spPr>
          <a:xfrm>
            <a:off x="1143000" y="1554163"/>
            <a:ext cx="2819400"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Left Arrow 4">
            <a:extLst>
              <a:ext uri="{FF2B5EF4-FFF2-40B4-BE49-F238E27FC236}">
                <a16:creationId xmlns:a16="http://schemas.microsoft.com/office/drawing/2014/main" id="{AE965EF1-E1A1-4981-BC88-769B38C6FBAF}"/>
              </a:ext>
            </a:extLst>
          </p:cNvPr>
          <p:cNvSpPr/>
          <p:nvPr/>
        </p:nvSpPr>
        <p:spPr>
          <a:xfrm>
            <a:off x="4038600" y="1282700"/>
            <a:ext cx="4038600" cy="8953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Unknown Sender</a:t>
            </a:r>
          </a:p>
        </p:txBody>
      </p:sp>
      <p:sp>
        <p:nvSpPr>
          <p:cNvPr id="6" name="Rectangle 5">
            <a:extLst>
              <a:ext uri="{FF2B5EF4-FFF2-40B4-BE49-F238E27FC236}">
                <a16:creationId xmlns:a16="http://schemas.microsoft.com/office/drawing/2014/main" id="{E433F5B2-D970-416C-B6C7-3575A8839194}"/>
              </a:ext>
            </a:extLst>
          </p:cNvPr>
          <p:cNvSpPr/>
          <p:nvPr/>
        </p:nvSpPr>
        <p:spPr>
          <a:xfrm>
            <a:off x="6324600" y="2835275"/>
            <a:ext cx="2570163"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Misspellings</a:t>
            </a:r>
          </a:p>
        </p:txBody>
      </p:sp>
      <p:sp>
        <p:nvSpPr>
          <p:cNvPr id="14" name="Rectangle 13">
            <a:extLst>
              <a:ext uri="{FF2B5EF4-FFF2-40B4-BE49-F238E27FC236}">
                <a16:creationId xmlns:a16="http://schemas.microsoft.com/office/drawing/2014/main" id="{EABC0519-9671-46DE-BAF7-E1FB97045848}"/>
              </a:ext>
            </a:extLst>
          </p:cNvPr>
          <p:cNvSpPr/>
          <p:nvPr/>
        </p:nvSpPr>
        <p:spPr>
          <a:xfrm>
            <a:off x="6400800" y="4525963"/>
            <a:ext cx="1828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Sense of urgency</a:t>
            </a:r>
          </a:p>
        </p:txBody>
      </p:sp>
      <p:cxnSp>
        <p:nvCxnSpPr>
          <p:cNvPr id="12" name="Straight Arrow Connector 11">
            <a:extLst>
              <a:ext uri="{FF2B5EF4-FFF2-40B4-BE49-F238E27FC236}">
                <a16:creationId xmlns:a16="http://schemas.microsoft.com/office/drawing/2014/main" id="{8EA0F03D-CBBE-4B51-B529-A7AB46C3B936}"/>
              </a:ext>
            </a:extLst>
          </p:cNvPr>
          <p:cNvCxnSpPr>
            <a:cxnSpLocks/>
            <a:stCxn id="6" idx="1"/>
          </p:cNvCxnSpPr>
          <p:nvPr/>
        </p:nvCxnSpPr>
        <p:spPr>
          <a:xfrm flipH="1">
            <a:off x="5638800" y="3140075"/>
            <a:ext cx="685800" cy="365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AF5C415-3864-4FEB-B239-709E73A6DF3B}"/>
              </a:ext>
            </a:extLst>
          </p:cNvPr>
          <p:cNvCxnSpPr/>
          <p:nvPr/>
        </p:nvCxnSpPr>
        <p:spPr>
          <a:xfrm flipH="1">
            <a:off x="4114800" y="3444875"/>
            <a:ext cx="3494088" cy="974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5EBC01E-CD85-421E-A41B-A56E8C51129D}"/>
              </a:ext>
            </a:extLst>
          </p:cNvPr>
          <p:cNvSpPr/>
          <p:nvPr/>
        </p:nvSpPr>
        <p:spPr>
          <a:xfrm>
            <a:off x="3249613" y="4297363"/>
            <a:ext cx="1055687"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449DFBBD-7B31-4B2B-B8DB-26C9F95DCC8C}"/>
              </a:ext>
            </a:extLst>
          </p:cNvPr>
          <p:cNvSpPr/>
          <p:nvPr/>
        </p:nvSpPr>
        <p:spPr>
          <a:xfrm>
            <a:off x="781050" y="4297363"/>
            <a:ext cx="2239963"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0" name="Straight Arrow Connector 19">
            <a:extLst>
              <a:ext uri="{FF2B5EF4-FFF2-40B4-BE49-F238E27FC236}">
                <a16:creationId xmlns:a16="http://schemas.microsoft.com/office/drawing/2014/main" id="{E2434883-529F-4A4B-92C2-F294DFB02F0E}"/>
              </a:ext>
            </a:extLst>
          </p:cNvPr>
          <p:cNvCxnSpPr>
            <a:cxnSpLocks/>
            <a:stCxn id="14" idx="1"/>
          </p:cNvCxnSpPr>
          <p:nvPr/>
        </p:nvCxnSpPr>
        <p:spPr>
          <a:xfrm flipH="1" flipV="1">
            <a:off x="2514600" y="4648200"/>
            <a:ext cx="3886200" cy="1825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77DDEFC-EB71-4D50-BA94-5428FA8EF70C}"/>
              </a:ext>
            </a:extLst>
          </p:cNvPr>
          <p:cNvSpPr/>
          <p:nvPr/>
        </p:nvSpPr>
        <p:spPr>
          <a:xfrm>
            <a:off x="2286000" y="4724400"/>
            <a:ext cx="1828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Signed Jane Davis not John Davis</a:t>
            </a:r>
          </a:p>
        </p:txBody>
      </p:sp>
      <p:cxnSp>
        <p:nvCxnSpPr>
          <p:cNvPr id="24" name="Straight Arrow Connector 23">
            <a:extLst>
              <a:ext uri="{FF2B5EF4-FFF2-40B4-BE49-F238E27FC236}">
                <a16:creationId xmlns:a16="http://schemas.microsoft.com/office/drawing/2014/main" id="{CDFD9974-B65D-4016-B755-29F9C811D1E7}"/>
              </a:ext>
            </a:extLst>
          </p:cNvPr>
          <p:cNvCxnSpPr>
            <a:cxnSpLocks/>
            <a:stCxn id="23" idx="1"/>
          </p:cNvCxnSpPr>
          <p:nvPr/>
        </p:nvCxnSpPr>
        <p:spPr>
          <a:xfrm flipH="1">
            <a:off x="1733550" y="5029200"/>
            <a:ext cx="55245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108655-5CD4-4FC6-926F-4AB079813901}"/>
              </a:ext>
            </a:extLst>
          </p:cNvPr>
          <p:cNvCxnSpPr>
            <a:cxnSpLocks/>
          </p:cNvCxnSpPr>
          <p:nvPr/>
        </p:nvCxnSpPr>
        <p:spPr>
          <a:xfrm flipH="1">
            <a:off x="1600200" y="3444875"/>
            <a:ext cx="5867400" cy="9445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1_cover">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87D25B84-4CF1-46EF-8DE8-D8B18858126C}"/>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gen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86646DE0-00C9-4AC0-A979-340B352DAE90}"/>
    </a:ext>
  </a:extLst>
</a:theme>
</file>

<file path=ppt/theme/theme3.xml><?xml version="1.0" encoding="utf-8"?>
<a:theme xmlns:a="http://schemas.openxmlformats.org/drawingml/2006/main" name="3_divider with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87195F01-8CA4-41D4-8AE1-340A5D3CB991}"/>
    </a:ext>
  </a:extLst>
</a:theme>
</file>

<file path=ppt/theme/theme4.xml><?xml version="1.0" encoding="utf-8"?>
<a:theme xmlns:a="http://schemas.openxmlformats.org/drawingml/2006/main" name="4_divider no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F9FF66B7-CB40-46B9-9BE1-A66B3669B363}"/>
    </a:ext>
  </a:extLst>
</a:theme>
</file>

<file path=ppt/theme/theme5.xml><?xml version="1.0" encoding="utf-8"?>
<a:theme xmlns:a="http://schemas.openxmlformats.org/drawingml/2006/main" name="5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3C420ADF-B088-4391-9813-FB5EF06CE2DA}"/>
    </a:ext>
  </a:extLst>
</a:theme>
</file>

<file path=ppt/theme/theme6.xml><?xml version="1.0" encoding="utf-8"?>
<a:theme xmlns:a="http://schemas.openxmlformats.org/drawingml/2006/main" name="6_qu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A7E54DE1-F705-42BF-994B-234B0176F49F}"/>
    </a:ext>
  </a:extLst>
</a:theme>
</file>

<file path=ppt/theme/theme7.xml><?xml version="1.0" encoding="utf-8"?>
<a:theme xmlns:a="http://schemas.openxmlformats.org/drawingml/2006/main" name="7_full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AFF062F4-8A45-48D7-AE52-AC2877F84DBD}"/>
    </a:ext>
  </a:extLst>
</a:theme>
</file>

<file path=ppt/theme/theme8.xml><?xml version="1.0" encoding="utf-8"?>
<a:theme xmlns:a="http://schemas.openxmlformats.org/drawingml/2006/main" name="8_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rialCare-PPT-Template [Read-Only]" id="{CA2CB531-5B33-47C4-A37B-43DE22151A08}" vid="{DE2F8F94-5A1E-4291-93E5-46DFA93DCB42}"/>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MemorialCare-PPT-Template</Template>
  <TotalTime>12300</TotalTime>
  <Words>798</Words>
  <Application>Microsoft Office PowerPoint</Application>
  <PresentationFormat>On-screen Show (4:3)</PresentationFormat>
  <Paragraphs>104</Paragraphs>
  <Slides>16</Slides>
  <Notes>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16</vt:i4>
      </vt:variant>
    </vt:vector>
  </HeadingPairs>
  <TitlesOfParts>
    <vt:vector size="29" baseType="lpstr">
      <vt:lpstr>.AppleSystemUIFont</vt:lpstr>
      <vt:lpstr>Arial</vt:lpstr>
      <vt:lpstr>Calibri</vt:lpstr>
      <vt:lpstr>Calibri Light</vt:lpstr>
      <vt:lpstr>Times New Roman</vt:lpstr>
      <vt:lpstr>1_cover</vt:lpstr>
      <vt:lpstr>2_agenda</vt:lpstr>
      <vt:lpstr>3_divider with image</vt:lpstr>
      <vt:lpstr>4_divider no image</vt:lpstr>
      <vt:lpstr>5_content slides</vt:lpstr>
      <vt:lpstr>6_quotes</vt:lpstr>
      <vt:lpstr>7_full image</vt:lpstr>
      <vt:lpstr>8_thank you</vt:lpstr>
      <vt:lpstr>Phishing Emails:  Tips for recognizing and avoiding them</vt:lpstr>
      <vt:lpstr>PowerPoint Presentation</vt:lpstr>
      <vt:lpstr>Why is this important?</vt:lpstr>
      <vt:lpstr>Why is this important?</vt:lpstr>
      <vt:lpstr>Why is this important?</vt:lpstr>
      <vt:lpstr>Phishing Definition</vt:lpstr>
      <vt:lpstr>PowerPoint Presentation</vt:lpstr>
      <vt:lpstr>PowerPoint Presentation</vt:lpstr>
      <vt:lpstr>PowerPoint Presentation</vt:lpstr>
      <vt:lpstr>PowerPoint Presentation</vt:lpstr>
      <vt:lpstr>PowerPoint Presentation</vt:lpstr>
      <vt:lpstr>How do hackers gain access??</vt:lpstr>
      <vt:lpstr>Tips</vt:lpstr>
      <vt:lpstr>Tips</vt:lpstr>
      <vt:lpstr>Almost finished</vt:lpstr>
      <vt:lpstr>You have one more step to complete this training</vt:lpstr>
    </vt:vector>
  </TitlesOfParts>
  <Company>MultiCare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Dashboard Report – 05/13/08</dc:title>
  <dc:creator>BRhoehne</dc:creator>
  <cp:lastModifiedBy>Carl Spady</cp:lastModifiedBy>
  <cp:revision>465</cp:revision>
  <cp:lastPrinted>2016-09-09T15:44:17Z</cp:lastPrinted>
  <dcterms:created xsi:type="dcterms:W3CDTF">2008-05-14T18:10:03Z</dcterms:created>
  <dcterms:modified xsi:type="dcterms:W3CDTF">2021-09-15T17:03:34Z</dcterms:modified>
</cp:coreProperties>
</file>